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8" r:id="rId3"/>
    <p:sldId id="281" r:id="rId4"/>
    <p:sldId id="280" r:id="rId5"/>
    <p:sldId id="259" r:id="rId6"/>
    <p:sldId id="277" r:id="rId7"/>
    <p:sldId id="260" r:id="rId8"/>
    <p:sldId id="257" r:id="rId9"/>
    <p:sldId id="271" r:id="rId10"/>
    <p:sldId id="272" r:id="rId11"/>
    <p:sldId id="290" r:id="rId12"/>
    <p:sldId id="282" r:id="rId13"/>
    <p:sldId id="270" r:id="rId14"/>
    <p:sldId id="285" r:id="rId15"/>
    <p:sldId id="268" r:id="rId16"/>
    <p:sldId id="286" r:id="rId17"/>
    <p:sldId id="269" r:id="rId18"/>
    <p:sldId id="287" r:id="rId19"/>
    <p:sldId id="267" r:id="rId20"/>
    <p:sldId id="291" r:id="rId21"/>
    <p:sldId id="265" r:id="rId22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2" autoAdjust="0"/>
    <p:restoredTop sz="85613" autoAdjust="0"/>
  </p:normalViewPr>
  <p:slideViewPr>
    <p:cSldViewPr>
      <p:cViewPr>
        <p:scale>
          <a:sx n="71" d="100"/>
          <a:sy n="71" d="100"/>
        </p:scale>
        <p:origin x="1072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D5682C-2932-41B5-A033-B7C2BF407F15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B4BE4C92-D812-4650-8B72-EB4767ED6C5E}">
      <dgm:prSet phldrT="[Text]"/>
      <dgm:spPr/>
      <dgm:t>
        <a:bodyPr/>
        <a:lstStyle/>
        <a:p>
          <a:r>
            <a:rPr lang="id-ID" dirty="0"/>
            <a:t>Budaya Kerja</a:t>
          </a:r>
        </a:p>
      </dgm:t>
    </dgm:pt>
    <dgm:pt modelId="{DDCDB935-1B33-4F39-9630-99CB11A0D82D}" type="parTrans" cxnId="{9E2B28DF-EC3A-4588-99ED-9E0585864A39}">
      <dgm:prSet/>
      <dgm:spPr/>
      <dgm:t>
        <a:bodyPr/>
        <a:lstStyle/>
        <a:p>
          <a:endParaRPr lang="id-ID"/>
        </a:p>
      </dgm:t>
    </dgm:pt>
    <dgm:pt modelId="{4F9D4E21-5368-4B3F-ABE0-E50D551577D2}" type="sibTrans" cxnId="{9E2B28DF-EC3A-4588-99ED-9E0585864A39}">
      <dgm:prSet/>
      <dgm:spPr/>
      <dgm:t>
        <a:bodyPr/>
        <a:lstStyle/>
        <a:p>
          <a:endParaRPr lang="id-ID"/>
        </a:p>
      </dgm:t>
    </dgm:pt>
    <dgm:pt modelId="{E2108815-3187-42F2-A153-AFD5EC717CA5}">
      <dgm:prSet phldrT="[Text]" custT="1"/>
      <dgm:spPr/>
      <dgm:t>
        <a:bodyPr/>
        <a:lstStyle/>
        <a:p>
          <a:r>
            <a:rPr lang="id-ID" sz="1800" dirty="0"/>
            <a:t>Nilai-nilai yang diyakini benar</a:t>
          </a:r>
        </a:p>
      </dgm:t>
    </dgm:pt>
    <dgm:pt modelId="{94CE6BB2-C2D5-42A1-B970-35DD1D636C82}" type="parTrans" cxnId="{42B27A14-5459-4860-8422-FA9158A08069}">
      <dgm:prSet/>
      <dgm:spPr>
        <a:ln>
          <a:solidFill>
            <a:schemeClr val="accent1"/>
          </a:solidFill>
        </a:ln>
      </dgm:spPr>
      <dgm:t>
        <a:bodyPr/>
        <a:lstStyle/>
        <a:p>
          <a:endParaRPr lang="id-ID"/>
        </a:p>
      </dgm:t>
    </dgm:pt>
    <dgm:pt modelId="{88E09EDB-8DF1-4EED-9CAF-06163ED460C8}" type="sibTrans" cxnId="{42B27A14-5459-4860-8422-FA9158A08069}">
      <dgm:prSet/>
      <dgm:spPr/>
      <dgm:t>
        <a:bodyPr/>
        <a:lstStyle/>
        <a:p>
          <a:endParaRPr lang="id-ID"/>
        </a:p>
      </dgm:t>
    </dgm:pt>
    <dgm:pt modelId="{8603FF27-CA9A-4B02-B481-49425BEB6BF9}">
      <dgm:prSet phldrT="[Text]" custT="1"/>
      <dgm:spPr/>
      <dgm:t>
        <a:bodyPr/>
        <a:lstStyle/>
        <a:p>
          <a:r>
            <a:rPr lang="id-ID" sz="1400" dirty="0"/>
            <a:t>Sifat-sifat Kebiasaan</a:t>
          </a:r>
        </a:p>
      </dgm:t>
    </dgm:pt>
    <dgm:pt modelId="{DA4EA0A8-273E-4321-ABB6-3CD829CCB224}" type="parTrans" cxnId="{AFFBC071-2241-4749-99F6-F10E6D5BAF98}">
      <dgm:prSet/>
      <dgm:spPr>
        <a:ln>
          <a:solidFill>
            <a:schemeClr val="accent1"/>
          </a:solidFill>
        </a:ln>
      </dgm:spPr>
      <dgm:t>
        <a:bodyPr/>
        <a:lstStyle/>
        <a:p>
          <a:endParaRPr lang="id-ID"/>
        </a:p>
      </dgm:t>
    </dgm:pt>
    <dgm:pt modelId="{83D2D574-7E79-4D4A-9558-448F85B0BC55}" type="sibTrans" cxnId="{AFFBC071-2241-4749-99F6-F10E6D5BAF98}">
      <dgm:prSet/>
      <dgm:spPr/>
      <dgm:t>
        <a:bodyPr/>
        <a:lstStyle/>
        <a:p>
          <a:endParaRPr lang="id-ID"/>
        </a:p>
      </dgm:t>
    </dgm:pt>
    <dgm:pt modelId="{F1D913B9-70B6-4D6A-A81A-50E84B39D4E9}">
      <dgm:prSet phldrT="[Text]" custT="1"/>
      <dgm:spPr/>
      <dgm:t>
        <a:bodyPr/>
        <a:lstStyle/>
        <a:p>
          <a:r>
            <a:rPr lang="id-ID" sz="1800" dirty="0"/>
            <a:t>Dalam Melaksanakan tugas</a:t>
          </a:r>
        </a:p>
      </dgm:t>
    </dgm:pt>
    <dgm:pt modelId="{0141FA84-8C83-40AA-AF31-42C74989F9CC}" type="parTrans" cxnId="{B3053CD5-8770-47AC-A7AF-B16A122908D3}">
      <dgm:prSet/>
      <dgm:spPr>
        <a:ln>
          <a:solidFill>
            <a:schemeClr val="accent1"/>
          </a:solidFill>
        </a:ln>
      </dgm:spPr>
      <dgm:t>
        <a:bodyPr/>
        <a:lstStyle/>
        <a:p>
          <a:endParaRPr lang="id-ID"/>
        </a:p>
      </dgm:t>
    </dgm:pt>
    <dgm:pt modelId="{E040EC12-0805-45B5-ABC8-21FBF1436313}" type="sibTrans" cxnId="{B3053CD5-8770-47AC-A7AF-B16A122908D3}">
      <dgm:prSet/>
      <dgm:spPr/>
      <dgm:t>
        <a:bodyPr/>
        <a:lstStyle/>
        <a:p>
          <a:endParaRPr lang="id-ID"/>
        </a:p>
      </dgm:t>
    </dgm:pt>
    <dgm:pt modelId="{D1408C54-EF2E-4931-9840-880C7C67CBD1}">
      <dgm:prSet phldrT="[Text]"/>
      <dgm:spPr/>
      <dgm:t>
        <a:bodyPr/>
        <a:lstStyle/>
        <a:p>
          <a:r>
            <a:rPr lang="id-ID" dirty="0"/>
            <a:t>Sikap/Perilaku Individu dan Kelompok</a:t>
          </a:r>
        </a:p>
      </dgm:t>
    </dgm:pt>
    <dgm:pt modelId="{1BD05CA0-3ECF-42DC-A982-B314278688CA}" type="parTrans" cxnId="{7A965857-87C5-4948-882B-02DE7D87FB0A}">
      <dgm:prSet/>
      <dgm:spPr>
        <a:ln>
          <a:solidFill>
            <a:schemeClr val="accent1"/>
          </a:solidFill>
        </a:ln>
      </dgm:spPr>
      <dgm:t>
        <a:bodyPr/>
        <a:lstStyle/>
        <a:p>
          <a:endParaRPr lang="id-ID"/>
        </a:p>
      </dgm:t>
    </dgm:pt>
    <dgm:pt modelId="{EF2D2FB3-352D-4576-87E2-FA95F80C4072}" type="sibTrans" cxnId="{7A965857-87C5-4948-882B-02DE7D87FB0A}">
      <dgm:prSet/>
      <dgm:spPr/>
      <dgm:t>
        <a:bodyPr/>
        <a:lstStyle/>
        <a:p>
          <a:endParaRPr lang="id-ID"/>
        </a:p>
      </dgm:t>
    </dgm:pt>
    <dgm:pt modelId="{23981DED-6BC6-461E-9BEE-99CE5E184B8B}" type="pres">
      <dgm:prSet presAssocID="{FDD5682C-2932-41B5-A033-B7C2BF407F1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A18FEA9-5691-4958-A275-4E242546175A}" type="pres">
      <dgm:prSet presAssocID="{B4BE4C92-D812-4650-8B72-EB4767ED6C5E}" presName="centerShape" presStyleLbl="node0" presStyleIdx="0" presStyleCnt="1"/>
      <dgm:spPr/>
    </dgm:pt>
    <dgm:pt modelId="{04CDB1F9-3094-4950-A775-6241FE39E6AD}" type="pres">
      <dgm:prSet presAssocID="{94CE6BB2-C2D5-42A1-B970-35DD1D636C82}" presName="parTrans" presStyleLbl="sibTrans2D1" presStyleIdx="0" presStyleCnt="4"/>
      <dgm:spPr/>
    </dgm:pt>
    <dgm:pt modelId="{CD04439B-FEC5-4B2E-B37D-3896B1D97ECB}" type="pres">
      <dgm:prSet presAssocID="{94CE6BB2-C2D5-42A1-B970-35DD1D636C82}" presName="connectorText" presStyleLbl="sibTrans2D1" presStyleIdx="0" presStyleCnt="4"/>
      <dgm:spPr/>
    </dgm:pt>
    <dgm:pt modelId="{32B28979-6D8E-4D08-B22F-050E249C8C0B}" type="pres">
      <dgm:prSet presAssocID="{E2108815-3187-42F2-A153-AFD5EC717CA5}" presName="node" presStyleLbl="node1" presStyleIdx="0" presStyleCnt="4">
        <dgm:presLayoutVars>
          <dgm:bulletEnabled val="1"/>
        </dgm:presLayoutVars>
      </dgm:prSet>
      <dgm:spPr/>
    </dgm:pt>
    <dgm:pt modelId="{B1BA1E65-2A98-41A6-A290-35757D67D33B}" type="pres">
      <dgm:prSet presAssocID="{DA4EA0A8-273E-4321-ABB6-3CD829CCB224}" presName="parTrans" presStyleLbl="sibTrans2D1" presStyleIdx="1" presStyleCnt="4"/>
      <dgm:spPr/>
    </dgm:pt>
    <dgm:pt modelId="{AC90F999-65B9-4208-BA15-F8EC509E7C0F}" type="pres">
      <dgm:prSet presAssocID="{DA4EA0A8-273E-4321-ABB6-3CD829CCB224}" presName="connectorText" presStyleLbl="sibTrans2D1" presStyleIdx="1" presStyleCnt="4"/>
      <dgm:spPr/>
    </dgm:pt>
    <dgm:pt modelId="{B94CEE09-5EB7-4EE5-BE77-EDB1B458E743}" type="pres">
      <dgm:prSet presAssocID="{8603FF27-CA9A-4B02-B481-49425BEB6BF9}" presName="node" presStyleLbl="node1" presStyleIdx="1" presStyleCnt="4" custScaleX="127885" custScaleY="112762">
        <dgm:presLayoutVars>
          <dgm:bulletEnabled val="1"/>
        </dgm:presLayoutVars>
      </dgm:prSet>
      <dgm:spPr/>
    </dgm:pt>
    <dgm:pt modelId="{26979FF2-03AC-4F79-87B6-DBBB364281A8}" type="pres">
      <dgm:prSet presAssocID="{0141FA84-8C83-40AA-AF31-42C74989F9CC}" presName="parTrans" presStyleLbl="sibTrans2D1" presStyleIdx="2" presStyleCnt="4"/>
      <dgm:spPr/>
    </dgm:pt>
    <dgm:pt modelId="{60EC81D6-588B-4E76-BF88-8A5FFFAC8C9B}" type="pres">
      <dgm:prSet presAssocID="{0141FA84-8C83-40AA-AF31-42C74989F9CC}" presName="connectorText" presStyleLbl="sibTrans2D1" presStyleIdx="2" presStyleCnt="4"/>
      <dgm:spPr/>
    </dgm:pt>
    <dgm:pt modelId="{521E4AF2-5391-4B40-B6E0-27A7F0B9DE25}" type="pres">
      <dgm:prSet presAssocID="{F1D913B9-70B6-4D6A-A81A-50E84B39D4E9}" presName="node" presStyleLbl="node1" presStyleIdx="2" presStyleCnt="4" custScaleX="157832" custScaleY="110232" custRadScaleRad="91288" custRadScaleInc="1924">
        <dgm:presLayoutVars>
          <dgm:bulletEnabled val="1"/>
        </dgm:presLayoutVars>
      </dgm:prSet>
      <dgm:spPr/>
    </dgm:pt>
    <dgm:pt modelId="{3029DEAD-8158-4A18-967C-0E2CDA765AAB}" type="pres">
      <dgm:prSet presAssocID="{1BD05CA0-3ECF-42DC-A982-B314278688CA}" presName="parTrans" presStyleLbl="sibTrans2D1" presStyleIdx="3" presStyleCnt="4"/>
      <dgm:spPr/>
    </dgm:pt>
    <dgm:pt modelId="{A165B3CE-50C7-4178-A35E-FD4806D8EB5A}" type="pres">
      <dgm:prSet presAssocID="{1BD05CA0-3ECF-42DC-A982-B314278688CA}" presName="connectorText" presStyleLbl="sibTrans2D1" presStyleIdx="3" presStyleCnt="4"/>
      <dgm:spPr/>
    </dgm:pt>
    <dgm:pt modelId="{F27F4100-972D-49DD-861B-4E15BF97DB25}" type="pres">
      <dgm:prSet presAssocID="{D1408C54-EF2E-4931-9840-880C7C67CBD1}" presName="node" presStyleLbl="node1" presStyleIdx="3" presStyleCnt="4" custScaleX="124216" custScaleY="113927">
        <dgm:presLayoutVars>
          <dgm:bulletEnabled val="1"/>
        </dgm:presLayoutVars>
      </dgm:prSet>
      <dgm:spPr/>
    </dgm:pt>
  </dgm:ptLst>
  <dgm:cxnLst>
    <dgm:cxn modelId="{42B27A14-5459-4860-8422-FA9158A08069}" srcId="{B4BE4C92-D812-4650-8B72-EB4767ED6C5E}" destId="{E2108815-3187-42F2-A153-AFD5EC717CA5}" srcOrd="0" destOrd="0" parTransId="{94CE6BB2-C2D5-42A1-B970-35DD1D636C82}" sibTransId="{88E09EDB-8DF1-4EED-9CAF-06163ED460C8}"/>
    <dgm:cxn modelId="{EF91285C-DD92-4B83-977C-C8EB687CD6BC}" type="presOf" srcId="{94CE6BB2-C2D5-42A1-B970-35DD1D636C82}" destId="{04CDB1F9-3094-4950-A775-6241FE39E6AD}" srcOrd="0" destOrd="0" presId="urn:microsoft.com/office/officeart/2005/8/layout/radial5"/>
    <dgm:cxn modelId="{558E5660-6156-4E8A-A333-80854A8E957E}" type="presOf" srcId="{1BD05CA0-3ECF-42DC-A982-B314278688CA}" destId="{A165B3CE-50C7-4178-A35E-FD4806D8EB5A}" srcOrd="1" destOrd="0" presId="urn:microsoft.com/office/officeart/2005/8/layout/radial5"/>
    <dgm:cxn modelId="{AFFBC071-2241-4749-99F6-F10E6D5BAF98}" srcId="{B4BE4C92-D812-4650-8B72-EB4767ED6C5E}" destId="{8603FF27-CA9A-4B02-B481-49425BEB6BF9}" srcOrd="1" destOrd="0" parTransId="{DA4EA0A8-273E-4321-ABB6-3CD829CCB224}" sibTransId="{83D2D574-7E79-4D4A-9558-448F85B0BC55}"/>
    <dgm:cxn modelId="{99709173-260E-4F5F-8A61-E30066C217A2}" type="presOf" srcId="{F1D913B9-70B6-4D6A-A81A-50E84B39D4E9}" destId="{521E4AF2-5391-4B40-B6E0-27A7F0B9DE25}" srcOrd="0" destOrd="0" presId="urn:microsoft.com/office/officeart/2005/8/layout/radial5"/>
    <dgm:cxn modelId="{7A965857-87C5-4948-882B-02DE7D87FB0A}" srcId="{B4BE4C92-D812-4650-8B72-EB4767ED6C5E}" destId="{D1408C54-EF2E-4931-9840-880C7C67CBD1}" srcOrd="3" destOrd="0" parTransId="{1BD05CA0-3ECF-42DC-A982-B314278688CA}" sibTransId="{EF2D2FB3-352D-4576-87E2-FA95F80C4072}"/>
    <dgm:cxn modelId="{8F1BC177-ECD4-459F-A2C6-38BE4EBDDDB4}" type="presOf" srcId="{0141FA84-8C83-40AA-AF31-42C74989F9CC}" destId="{60EC81D6-588B-4E76-BF88-8A5FFFAC8C9B}" srcOrd="1" destOrd="0" presId="urn:microsoft.com/office/officeart/2005/8/layout/radial5"/>
    <dgm:cxn modelId="{61810759-304E-4A00-9BD0-9118E968A54E}" type="presOf" srcId="{B4BE4C92-D812-4650-8B72-EB4767ED6C5E}" destId="{0A18FEA9-5691-4958-A275-4E242546175A}" srcOrd="0" destOrd="0" presId="urn:microsoft.com/office/officeart/2005/8/layout/radial5"/>
    <dgm:cxn modelId="{2B03B688-A182-4E01-9123-BF7DBDBDAD82}" type="presOf" srcId="{94CE6BB2-C2D5-42A1-B970-35DD1D636C82}" destId="{CD04439B-FEC5-4B2E-B37D-3896B1D97ECB}" srcOrd="1" destOrd="0" presId="urn:microsoft.com/office/officeart/2005/8/layout/radial5"/>
    <dgm:cxn modelId="{1BF3398D-3D8E-4607-B29D-5B4005A24907}" type="presOf" srcId="{D1408C54-EF2E-4931-9840-880C7C67CBD1}" destId="{F27F4100-972D-49DD-861B-4E15BF97DB25}" srcOrd="0" destOrd="0" presId="urn:microsoft.com/office/officeart/2005/8/layout/radial5"/>
    <dgm:cxn modelId="{070DEA94-9ABE-4982-B065-D8B020E22F52}" type="presOf" srcId="{1BD05CA0-3ECF-42DC-A982-B314278688CA}" destId="{3029DEAD-8158-4A18-967C-0E2CDA765AAB}" srcOrd="0" destOrd="0" presId="urn:microsoft.com/office/officeart/2005/8/layout/radial5"/>
    <dgm:cxn modelId="{250B46A9-43F2-48E8-8F0C-DA1EEC908491}" type="presOf" srcId="{DA4EA0A8-273E-4321-ABB6-3CD829CCB224}" destId="{AC90F999-65B9-4208-BA15-F8EC509E7C0F}" srcOrd="1" destOrd="0" presId="urn:microsoft.com/office/officeart/2005/8/layout/radial5"/>
    <dgm:cxn modelId="{69B1C3C0-4505-4401-A614-CAEE4E020D38}" type="presOf" srcId="{0141FA84-8C83-40AA-AF31-42C74989F9CC}" destId="{26979FF2-03AC-4F79-87B6-DBBB364281A8}" srcOrd="0" destOrd="0" presId="urn:microsoft.com/office/officeart/2005/8/layout/radial5"/>
    <dgm:cxn modelId="{B3053CD5-8770-47AC-A7AF-B16A122908D3}" srcId="{B4BE4C92-D812-4650-8B72-EB4767ED6C5E}" destId="{F1D913B9-70B6-4D6A-A81A-50E84B39D4E9}" srcOrd="2" destOrd="0" parTransId="{0141FA84-8C83-40AA-AF31-42C74989F9CC}" sibTransId="{E040EC12-0805-45B5-ABC8-21FBF1436313}"/>
    <dgm:cxn modelId="{0CDF06D9-9267-43C8-A674-AF2D6B86D2EF}" type="presOf" srcId="{DA4EA0A8-273E-4321-ABB6-3CD829CCB224}" destId="{B1BA1E65-2A98-41A6-A290-35757D67D33B}" srcOrd="0" destOrd="0" presId="urn:microsoft.com/office/officeart/2005/8/layout/radial5"/>
    <dgm:cxn modelId="{9E2B28DF-EC3A-4588-99ED-9E0585864A39}" srcId="{FDD5682C-2932-41B5-A033-B7C2BF407F15}" destId="{B4BE4C92-D812-4650-8B72-EB4767ED6C5E}" srcOrd="0" destOrd="0" parTransId="{DDCDB935-1B33-4F39-9630-99CB11A0D82D}" sibTransId="{4F9D4E21-5368-4B3F-ABE0-E50D551577D2}"/>
    <dgm:cxn modelId="{8E9B07E1-3318-45D6-8455-DE7216AA39CA}" type="presOf" srcId="{E2108815-3187-42F2-A153-AFD5EC717CA5}" destId="{32B28979-6D8E-4D08-B22F-050E249C8C0B}" srcOrd="0" destOrd="0" presId="urn:microsoft.com/office/officeart/2005/8/layout/radial5"/>
    <dgm:cxn modelId="{C14BC6F3-53A5-469F-8ABF-3DD8DA66641A}" type="presOf" srcId="{8603FF27-CA9A-4B02-B481-49425BEB6BF9}" destId="{B94CEE09-5EB7-4EE5-BE77-EDB1B458E743}" srcOrd="0" destOrd="0" presId="urn:microsoft.com/office/officeart/2005/8/layout/radial5"/>
    <dgm:cxn modelId="{A2F1FCF3-8E85-4F86-8F7E-8416120FA04D}" type="presOf" srcId="{FDD5682C-2932-41B5-A033-B7C2BF407F15}" destId="{23981DED-6BC6-461E-9BEE-99CE5E184B8B}" srcOrd="0" destOrd="0" presId="urn:microsoft.com/office/officeart/2005/8/layout/radial5"/>
    <dgm:cxn modelId="{78E02A32-0526-4642-8989-DEEE66E2247C}" type="presParOf" srcId="{23981DED-6BC6-461E-9BEE-99CE5E184B8B}" destId="{0A18FEA9-5691-4958-A275-4E242546175A}" srcOrd="0" destOrd="0" presId="urn:microsoft.com/office/officeart/2005/8/layout/radial5"/>
    <dgm:cxn modelId="{03918680-A3A8-403B-B6C7-0E4E172DA7B5}" type="presParOf" srcId="{23981DED-6BC6-461E-9BEE-99CE5E184B8B}" destId="{04CDB1F9-3094-4950-A775-6241FE39E6AD}" srcOrd="1" destOrd="0" presId="urn:microsoft.com/office/officeart/2005/8/layout/radial5"/>
    <dgm:cxn modelId="{1AC45E6E-FC61-4F3C-B2F0-B4BB43FDA874}" type="presParOf" srcId="{04CDB1F9-3094-4950-A775-6241FE39E6AD}" destId="{CD04439B-FEC5-4B2E-B37D-3896B1D97ECB}" srcOrd="0" destOrd="0" presId="urn:microsoft.com/office/officeart/2005/8/layout/radial5"/>
    <dgm:cxn modelId="{2B0F8A7F-086F-4E6F-B1A4-9B05D00B970D}" type="presParOf" srcId="{23981DED-6BC6-461E-9BEE-99CE5E184B8B}" destId="{32B28979-6D8E-4D08-B22F-050E249C8C0B}" srcOrd="2" destOrd="0" presId="urn:microsoft.com/office/officeart/2005/8/layout/radial5"/>
    <dgm:cxn modelId="{3FCAD459-443B-4721-9B88-0D1BEA585513}" type="presParOf" srcId="{23981DED-6BC6-461E-9BEE-99CE5E184B8B}" destId="{B1BA1E65-2A98-41A6-A290-35757D67D33B}" srcOrd="3" destOrd="0" presId="urn:microsoft.com/office/officeart/2005/8/layout/radial5"/>
    <dgm:cxn modelId="{7A13B7EC-A970-4509-9884-747A32D68D58}" type="presParOf" srcId="{B1BA1E65-2A98-41A6-A290-35757D67D33B}" destId="{AC90F999-65B9-4208-BA15-F8EC509E7C0F}" srcOrd="0" destOrd="0" presId="urn:microsoft.com/office/officeart/2005/8/layout/radial5"/>
    <dgm:cxn modelId="{5553AFDD-92EE-402D-B160-360F89077728}" type="presParOf" srcId="{23981DED-6BC6-461E-9BEE-99CE5E184B8B}" destId="{B94CEE09-5EB7-4EE5-BE77-EDB1B458E743}" srcOrd="4" destOrd="0" presId="urn:microsoft.com/office/officeart/2005/8/layout/radial5"/>
    <dgm:cxn modelId="{5552B664-A1F2-4DC6-8A84-1D794C87A0D1}" type="presParOf" srcId="{23981DED-6BC6-461E-9BEE-99CE5E184B8B}" destId="{26979FF2-03AC-4F79-87B6-DBBB364281A8}" srcOrd="5" destOrd="0" presId="urn:microsoft.com/office/officeart/2005/8/layout/radial5"/>
    <dgm:cxn modelId="{E4E8EAD0-BA71-4589-A345-51E124F5E1D9}" type="presParOf" srcId="{26979FF2-03AC-4F79-87B6-DBBB364281A8}" destId="{60EC81D6-588B-4E76-BF88-8A5FFFAC8C9B}" srcOrd="0" destOrd="0" presId="urn:microsoft.com/office/officeart/2005/8/layout/radial5"/>
    <dgm:cxn modelId="{8DA69222-D95F-47F9-B3D9-160C5DFE7B69}" type="presParOf" srcId="{23981DED-6BC6-461E-9BEE-99CE5E184B8B}" destId="{521E4AF2-5391-4B40-B6E0-27A7F0B9DE25}" srcOrd="6" destOrd="0" presId="urn:microsoft.com/office/officeart/2005/8/layout/radial5"/>
    <dgm:cxn modelId="{0B989F5C-61AA-4E4B-994B-E416BCF9001E}" type="presParOf" srcId="{23981DED-6BC6-461E-9BEE-99CE5E184B8B}" destId="{3029DEAD-8158-4A18-967C-0E2CDA765AAB}" srcOrd="7" destOrd="0" presId="urn:microsoft.com/office/officeart/2005/8/layout/radial5"/>
    <dgm:cxn modelId="{9EE6E995-81DB-4B6D-9B2B-E9C304386A6F}" type="presParOf" srcId="{3029DEAD-8158-4A18-967C-0E2CDA765AAB}" destId="{A165B3CE-50C7-4178-A35E-FD4806D8EB5A}" srcOrd="0" destOrd="0" presId="urn:microsoft.com/office/officeart/2005/8/layout/radial5"/>
    <dgm:cxn modelId="{2713F2C9-B12B-44C0-AD05-83121D61AC8D}" type="presParOf" srcId="{23981DED-6BC6-461E-9BEE-99CE5E184B8B}" destId="{F27F4100-972D-49DD-861B-4E15BF97DB25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B6A48D-0F66-43DB-911B-006128AA7FF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5F173504-4A65-46AF-B962-E34D6F7A1A92}">
      <dgm:prSet phldrT="[Text]" custT="1"/>
      <dgm:spPr/>
      <dgm:t>
        <a:bodyPr/>
        <a:lstStyle/>
        <a:p>
          <a:r>
            <a:rPr lang="id-ID" sz="1400" dirty="0"/>
            <a:t>Perubahan budaya tanggung jawab fungsi SDM</a:t>
          </a:r>
        </a:p>
      </dgm:t>
    </dgm:pt>
    <dgm:pt modelId="{F5A3AC05-C247-47BB-A9D6-C2A53979F6DA}" type="parTrans" cxnId="{71CBDBD4-C34E-4AFC-B492-512E0073DCDA}">
      <dgm:prSet/>
      <dgm:spPr/>
      <dgm:t>
        <a:bodyPr/>
        <a:lstStyle/>
        <a:p>
          <a:endParaRPr lang="id-ID"/>
        </a:p>
      </dgm:t>
    </dgm:pt>
    <dgm:pt modelId="{9F5723F1-2BC0-48DD-9704-ACFC903A0512}" type="sibTrans" cxnId="{71CBDBD4-C34E-4AFC-B492-512E0073DCDA}">
      <dgm:prSet/>
      <dgm:spPr/>
      <dgm:t>
        <a:bodyPr/>
        <a:lstStyle/>
        <a:p>
          <a:endParaRPr lang="id-ID"/>
        </a:p>
      </dgm:t>
    </dgm:pt>
    <dgm:pt modelId="{EA61AC1E-5D25-4EE6-8609-F19CF8F68FE6}">
      <dgm:prSet phldrT="[Text]" custT="1"/>
      <dgm:spPr/>
      <dgm:t>
        <a:bodyPr/>
        <a:lstStyle/>
        <a:p>
          <a:r>
            <a:rPr lang="id-ID" sz="1400" dirty="0"/>
            <a:t>Budaya akan terbentuk dengan sendirinya sehingga tidak perlu perencanaan dan pengelolaannya</a:t>
          </a:r>
        </a:p>
      </dgm:t>
    </dgm:pt>
    <dgm:pt modelId="{9943A8A9-3F5C-475A-BCB5-95A05D478120}" type="parTrans" cxnId="{C325AA51-B312-4C3C-95E0-93ACA92485D7}">
      <dgm:prSet/>
      <dgm:spPr/>
      <dgm:t>
        <a:bodyPr/>
        <a:lstStyle/>
        <a:p>
          <a:endParaRPr lang="id-ID"/>
        </a:p>
      </dgm:t>
    </dgm:pt>
    <dgm:pt modelId="{DCE39CE8-A721-48CE-B95A-D905E992137A}" type="sibTrans" cxnId="{C325AA51-B312-4C3C-95E0-93ACA92485D7}">
      <dgm:prSet/>
      <dgm:spPr/>
      <dgm:t>
        <a:bodyPr/>
        <a:lstStyle/>
        <a:p>
          <a:endParaRPr lang="id-ID"/>
        </a:p>
      </dgm:t>
    </dgm:pt>
    <dgm:pt modelId="{E2C83FF9-645A-4C42-81CB-9D0D5991F142}">
      <dgm:prSet phldrT="[Text]" custT="1"/>
      <dgm:spPr/>
      <dgm:t>
        <a:bodyPr/>
        <a:lstStyle/>
        <a:p>
          <a:r>
            <a:rPr lang="id-ID" sz="1400" dirty="0"/>
            <a:t>Bila Perubahan dikomunikasikan secara jelas dan terus menerus maka perubahan budaya akan terjadi</a:t>
          </a:r>
        </a:p>
      </dgm:t>
    </dgm:pt>
    <dgm:pt modelId="{21E07182-7A2B-46B1-84FB-00CCE39E1A42}" type="parTrans" cxnId="{8E81D58A-DDFD-4296-BEE6-1892D00172D0}">
      <dgm:prSet/>
      <dgm:spPr/>
      <dgm:t>
        <a:bodyPr/>
        <a:lstStyle/>
        <a:p>
          <a:endParaRPr lang="id-ID"/>
        </a:p>
      </dgm:t>
    </dgm:pt>
    <dgm:pt modelId="{35B4DDEB-D80A-415D-842B-4422C391F881}" type="sibTrans" cxnId="{8E81D58A-DDFD-4296-BEE6-1892D00172D0}">
      <dgm:prSet custLinFactNeighborX="-1700" custLinFactNeighborY="247"/>
      <dgm:spPr/>
      <dgm:t>
        <a:bodyPr/>
        <a:lstStyle/>
        <a:p>
          <a:endParaRPr lang="id-ID"/>
        </a:p>
      </dgm:t>
    </dgm:pt>
    <dgm:pt modelId="{9F6038C2-1F39-4D62-90EC-C6D7DF8B93EA}" type="pres">
      <dgm:prSet presAssocID="{14B6A48D-0F66-43DB-911B-006128AA7FFB}" presName="Name0" presStyleCnt="0">
        <dgm:presLayoutVars>
          <dgm:chMax val="7"/>
          <dgm:chPref val="7"/>
          <dgm:dir/>
        </dgm:presLayoutVars>
      </dgm:prSet>
      <dgm:spPr/>
    </dgm:pt>
    <dgm:pt modelId="{EAA4E142-2180-494C-A8E7-7CACAFF4D2C4}" type="pres">
      <dgm:prSet presAssocID="{14B6A48D-0F66-43DB-911B-006128AA7FFB}" presName="Name1" presStyleCnt="0"/>
      <dgm:spPr/>
    </dgm:pt>
    <dgm:pt modelId="{2B22B38B-7EF5-43B3-A13D-86B20406540A}" type="pres">
      <dgm:prSet presAssocID="{14B6A48D-0F66-43DB-911B-006128AA7FFB}" presName="cycle" presStyleCnt="0"/>
      <dgm:spPr/>
    </dgm:pt>
    <dgm:pt modelId="{53BAED70-B5F9-4372-A75C-387DDF647DA7}" type="pres">
      <dgm:prSet presAssocID="{14B6A48D-0F66-43DB-911B-006128AA7FFB}" presName="srcNode" presStyleLbl="node1" presStyleIdx="0" presStyleCnt="3"/>
      <dgm:spPr/>
    </dgm:pt>
    <dgm:pt modelId="{45064F1F-64ED-4CB8-BBF3-B849BDFFAFD1}" type="pres">
      <dgm:prSet presAssocID="{14B6A48D-0F66-43DB-911B-006128AA7FFB}" presName="conn" presStyleLbl="parChTrans1D2" presStyleIdx="0" presStyleCnt="1" custLinFactNeighborX="-1700" custLinFactNeighborY="247"/>
      <dgm:spPr/>
    </dgm:pt>
    <dgm:pt modelId="{6D8283E8-196F-4877-94CA-48157C872659}" type="pres">
      <dgm:prSet presAssocID="{14B6A48D-0F66-43DB-911B-006128AA7FFB}" presName="extraNode" presStyleLbl="node1" presStyleIdx="0" presStyleCnt="3"/>
      <dgm:spPr/>
    </dgm:pt>
    <dgm:pt modelId="{3757C4A6-BE9F-41EF-88FC-36594CBD7049}" type="pres">
      <dgm:prSet presAssocID="{14B6A48D-0F66-43DB-911B-006128AA7FFB}" presName="dstNode" presStyleLbl="node1" presStyleIdx="0" presStyleCnt="3"/>
      <dgm:spPr/>
    </dgm:pt>
    <dgm:pt modelId="{2617CF3E-2CF2-42CB-85E3-9B40C6113281}" type="pres">
      <dgm:prSet presAssocID="{5F173504-4A65-46AF-B962-E34D6F7A1A92}" presName="text_1" presStyleLbl="node1" presStyleIdx="0" presStyleCnt="3" custScaleX="102231">
        <dgm:presLayoutVars>
          <dgm:bulletEnabled val="1"/>
        </dgm:presLayoutVars>
      </dgm:prSet>
      <dgm:spPr/>
    </dgm:pt>
    <dgm:pt modelId="{F386EFBA-0C99-4F6E-A28B-E65A741491AF}" type="pres">
      <dgm:prSet presAssocID="{5F173504-4A65-46AF-B962-E34D6F7A1A92}" presName="accent_1" presStyleCnt="0"/>
      <dgm:spPr/>
    </dgm:pt>
    <dgm:pt modelId="{A1732652-4F1C-4254-B488-AEB8E2E612EA}" type="pres">
      <dgm:prSet presAssocID="{5F173504-4A65-46AF-B962-E34D6F7A1A92}" presName="accentRepeatNode" presStyleLbl="solidFgAcc1" presStyleIdx="0" presStyleCnt="3" custScaleY="72939"/>
      <dgm:spPr/>
    </dgm:pt>
    <dgm:pt modelId="{1FA04BF9-FB7C-47AC-B306-BDEAAB25158C}" type="pres">
      <dgm:prSet presAssocID="{E2C83FF9-645A-4C42-81CB-9D0D5991F142}" presName="text_2" presStyleLbl="node1" presStyleIdx="1" presStyleCnt="3" custScaleX="119225" custScaleY="147228" custLinFactNeighborX="-8503" custLinFactNeighborY="-3641">
        <dgm:presLayoutVars>
          <dgm:bulletEnabled val="1"/>
        </dgm:presLayoutVars>
      </dgm:prSet>
      <dgm:spPr/>
    </dgm:pt>
    <dgm:pt modelId="{B9C8B87A-2413-450E-A420-A9FA67DAD161}" type="pres">
      <dgm:prSet presAssocID="{E2C83FF9-645A-4C42-81CB-9D0D5991F142}" presName="accent_2" presStyleCnt="0"/>
      <dgm:spPr/>
    </dgm:pt>
    <dgm:pt modelId="{33057F78-BD64-4BFC-9928-133326359423}" type="pres">
      <dgm:prSet presAssocID="{E2C83FF9-645A-4C42-81CB-9D0D5991F142}" presName="accentRepeatNode" presStyleLbl="solidFgAcc1" presStyleIdx="1" presStyleCnt="3" custScaleX="58560" custScaleY="86706" custLinFactNeighborX="-9358" custLinFactNeighborY="-138"/>
      <dgm:spPr/>
    </dgm:pt>
    <dgm:pt modelId="{B1C0E45F-2D40-43C1-8360-CEE295D0B16A}" type="pres">
      <dgm:prSet presAssocID="{EA61AC1E-5D25-4EE6-8609-F19CF8F68FE6}" presName="text_3" presStyleLbl="node1" presStyleIdx="2" presStyleCnt="3" custScaleX="106591" custScaleY="112191">
        <dgm:presLayoutVars>
          <dgm:bulletEnabled val="1"/>
        </dgm:presLayoutVars>
      </dgm:prSet>
      <dgm:spPr/>
    </dgm:pt>
    <dgm:pt modelId="{46C4FD48-43EF-4E01-B4B6-6535BA0FCBC5}" type="pres">
      <dgm:prSet presAssocID="{EA61AC1E-5D25-4EE6-8609-F19CF8F68FE6}" presName="accent_3" presStyleCnt="0"/>
      <dgm:spPr/>
    </dgm:pt>
    <dgm:pt modelId="{5F34ECBE-2F8D-4C20-BE5A-9EEFD32DBF60}" type="pres">
      <dgm:prSet presAssocID="{EA61AC1E-5D25-4EE6-8609-F19CF8F68FE6}" presName="accentRepeatNode" presStyleLbl="solidFgAcc1" presStyleIdx="2" presStyleCnt="3" custScaleY="60930" custLinFactNeighborX="-1123" custLinFactNeighborY="4226"/>
      <dgm:spPr/>
    </dgm:pt>
  </dgm:ptLst>
  <dgm:cxnLst>
    <dgm:cxn modelId="{C325AA51-B312-4C3C-95E0-93ACA92485D7}" srcId="{14B6A48D-0F66-43DB-911B-006128AA7FFB}" destId="{EA61AC1E-5D25-4EE6-8609-F19CF8F68FE6}" srcOrd="2" destOrd="0" parTransId="{9943A8A9-3F5C-475A-BCB5-95A05D478120}" sibTransId="{DCE39CE8-A721-48CE-B95A-D905E992137A}"/>
    <dgm:cxn modelId="{BE781D82-82AC-48F0-858D-2598BF6AA7D1}" type="presOf" srcId="{14B6A48D-0F66-43DB-911B-006128AA7FFB}" destId="{9F6038C2-1F39-4D62-90EC-C6D7DF8B93EA}" srcOrd="0" destOrd="0" presId="urn:microsoft.com/office/officeart/2008/layout/VerticalCurvedList"/>
    <dgm:cxn modelId="{8E81D58A-DDFD-4296-BEE6-1892D00172D0}" srcId="{14B6A48D-0F66-43DB-911B-006128AA7FFB}" destId="{E2C83FF9-645A-4C42-81CB-9D0D5991F142}" srcOrd="1" destOrd="0" parTransId="{21E07182-7A2B-46B1-84FB-00CCE39E1A42}" sibTransId="{35B4DDEB-D80A-415D-842B-4422C391F881}"/>
    <dgm:cxn modelId="{FDD0C8A3-F6A6-430E-BD25-69642401FC9E}" type="presOf" srcId="{EA61AC1E-5D25-4EE6-8609-F19CF8F68FE6}" destId="{B1C0E45F-2D40-43C1-8360-CEE295D0B16A}" srcOrd="0" destOrd="0" presId="urn:microsoft.com/office/officeart/2008/layout/VerticalCurvedList"/>
    <dgm:cxn modelId="{E9737AAD-5838-48FB-8F1C-584B80AFD2EA}" type="presOf" srcId="{5F173504-4A65-46AF-B962-E34D6F7A1A92}" destId="{2617CF3E-2CF2-42CB-85E3-9B40C6113281}" srcOrd="0" destOrd="0" presId="urn:microsoft.com/office/officeart/2008/layout/VerticalCurvedList"/>
    <dgm:cxn modelId="{71CBDBD4-C34E-4AFC-B492-512E0073DCDA}" srcId="{14B6A48D-0F66-43DB-911B-006128AA7FFB}" destId="{5F173504-4A65-46AF-B962-E34D6F7A1A92}" srcOrd="0" destOrd="0" parTransId="{F5A3AC05-C247-47BB-A9D6-C2A53979F6DA}" sibTransId="{9F5723F1-2BC0-48DD-9704-ACFC903A0512}"/>
    <dgm:cxn modelId="{D2C7C7ED-C1D0-4B1A-BAA1-5E81CAAF8146}" type="presOf" srcId="{9F5723F1-2BC0-48DD-9704-ACFC903A0512}" destId="{45064F1F-64ED-4CB8-BBF3-B849BDFFAFD1}" srcOrd="0" destOrd="0" presId="urn:microsoft.com/office/officeart/2008/layout/VerticalCurvedList"/>
    <dgm:cxn modelId="{11D223F4-1085-4B52-88AF-2751F2B7962C}" type="presOf" srcId="{E2C83FF9-645A-4C42-81CB-9D0D5991F142}" destId="{1FA04BF9-FB7C-47AC-B306-BDEAAB25158C}" srcOrd="0" destOrd="0" presId="urn:microsoft.com/office/officeart/2008/layout/VerticalCurvedList"/>
    <dgm:cxn modelId="{5B88A7F7-90D0-4CCA-81E1-70A4D361E079}" type="presParOf" srcId="{9F6038C2-1F39-4D62-90EC-C6D7DF8B93EA}" destId="{EAA4E142-2180-494C-A8E7-7CACAFF4D2C4}" srcOrd="0" destOrd="0" presId="urn:microsoft.com/office/officeart/2008/layout/VerticalCurvedList"/>
    <dgm:cxn modelId="{4FA1B40B-8611-4F89-BC9A-841501A7BCE8}" type="presParOf" srcId="{EAA4E142-2180-494C-A8E7-7CACAFF4D2C4}" destId="{2B22B38B-7EF5-43B3-A13D-86B20406540A}" srcOrd="0" destOrd="0" presId="urn:microsoft.com/office/officeart/2008/layout/VerticalCurvedList"/>
    <dgm:cxn modelId="{942C69E4-0AB2-4CD7-ABC9-0430C461D5E9}" type="presParOf" srcId="{2B22B38B-7EF5-43B3-A13D-86B20406540A}" destId="{53BAED70-B5F9-4372-A75C-387DDF647DA7}" srcOrd="0" destOrd="0" presId="urn:microsoft.com/office/officeart/2008/layout/VerticalCurvedList"/>
    <dgm:cxn modelId="{DBC0A6B0-D797-458A-BFA0-66F9EB675EED}" type="presParOf" srcId="{2B22B38B-7EF5-43B3-A13D-86B20406540A}" destId="{45064F1F-64ED-4CB8-BBF3-B849BDFFAFD1}" srcOrd="1" destOrd="0" presId="urn:microsoft.com/office/officeart/2008/layout/VerticalCurvedList"/>
    <dgm:cxn modelId="{1B79B54D-A6C3-41DB-A799-6DAA0846BB1C}" type="presParOf" srcId="{2B22B38B-7EF5-43B3-A13D-86B20406540A}" destId="{6D8283E8-196F-4877-94CA-48157C872659}" srcOrd="2" destOrd="0" presId="urn:microsoft.com/office/officeart/2008/layout/VerticalCurvedList"/>
    <dgm:cxn modelId="{ED3A79FD-6FCD-4EE2-B540-CDBF43B575E6}" type="presParOf" srcId="{2B22B38B-7EF5-43B3-A13D-86B20406540A}" destId="{3757C4A6-BE9F-41EF-88FC-36594CBD7049}" srcOrd="3" destOrd="0" presId="urn:microsoft.com/office/officeart/2008/layout/VerticalCurvedList"/>
    <dgm:cxn modelId="{44FD78C5-3E64-4FC6-B997-66A7E0EF57B2}" type="presParOf" srcId="{EAA4E142-2180-494C-A8E7-7CACAFF4D2C4}" destId="{2617CF3E-2CF2-42CB-85E3-9B40C6113281}" srcOrd="1" destOrd="0" presId="urn:microsoft.com/office/officeart/2008/layout/VerticalCurvedList"/>
    <dgm:cxn modelId="{2339CBB0-5574-4A83-ADFA-E7B64C43524F}" type="presParOf" srcId="{EAA4E142-2180-494C-A8E7-7CACAFF4D2C4}" destId="{F386EFBA-0C99-4F6E-A28B-E65A741491AF}" srcOrd="2" destOrd="0" presId="urn:microsoft.com/office/officeart/2008/layout/VerticalCurvedList"/>
    <dgm:cxn modelId="{EA0616D9-773D-4474-8F99-FF33F0DB5AD7}" type="presParOf" srcId="{F386EFBA-0C99-4F6E-A28B-E65A741491AF}" destId="{A1732652-4F1C-4254-B488-AEB8E2E612EA}" srcOrd="0" destOrd="0" presId="urn:microsoft.com/office/officeart/2008/layout/VerticalCurvedList"/>
    <dgm:cxn modelId="{69ECF7E0-2835-4810-A79F-53368401496B}" type="presParOf" srcId="{EAA4E142-2180-494C-A8E7-7CACAFF4D2C4}" destId="{1FA04BF9-FB7C-47AC-B306-BDEAAB25158C}" srcOrd="3" destOrd="0" presId="urn:microsoft.com/office/officeart/2008/layout/VerticalCurvedList"/>
    <dgm:cxn modelId="{616A1E80-B0E9-4907-86D6-69F49417FB7F}" type="presParOf" srcId="{EAA4E142-2180-494C-A8E7-7CACAFF4D2C4}" destId="{B9C8B87A-2413-450E-A420-A9FA67DAD161}" srcOrd="4" destOrd="0" presId="urn:microsoft.com/office/officeart/2008/layout/VerticalCurvedList"/>
    <dgm:cxn modelId="{79393511-0D4E-40B1-AEC7-80F7428FB8D0}" type="presParOf" srcId="{B9C8B87A-2413-450E-A420-A9FA67DAD161}" destId="{33057F78-BD64-4BFC-9928-133326359423}" srcOrd="0" destOrd="0" presId="urn:microsoft.com/office/officeart/2008/layout/VerticalCurvedList"/>
    <dgm:cxn modelId="{828031A4-D11E-494C-A412-F3BB72985F0B}" type="presParOf" srcId="{EAA4E142-2180-494C-A8E7-7CACAFF4D2C4}" destId="{B1C0E45F-2D40-43C1-8360-CEE295D0B16A}" srcOrd="5" destOrd="0" presId="urn:microsoft.com/office/officeart/2008/layout/VerticalCurvedList"/>
    <dgm:cxn modelId="{6788E8BC-9DF1-4598-87F7-6632D360EA86}" type="presParOf" srcId="{EAA4E142-2180-494C-A8E7-7CACAFF4D2C4}" destId="{46C4FD48-43EF-4E01-B4B6-6535BA0FCBC5}" srcOrd="6" destOrd="0" presId="urn:microsoft.com/office/officeart/2008/layout/VerticalCurvedList"/>
    <dgm:cxn modelId="{CA2476BA-56D5-4CF9-A204-8E3BAFBCDC46}" type="presParOf" srcId="{46C4FD48-43EF-4E01-B4B6-6535BA0FCBC5}" destId="{5F34ECBE-2F8D-4C20-BE5A-9EEFD32DBF6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6ABB8A-D432-48B9-8FF0-FEF3FA9F8B52}" type="doc">
      <dgm:prSet loTypeId="urn:microsoft.com/office/officeart/2005/8/layout/arrow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E71C84D7-01FB-4A00-B269-490FAB260D96}">
      <dgm:prSet phldrT="[Text]"/>
      <dgm:spPr/>
      <dgm:t>
        <a:bodyPr/>
        <a:lstStyle/>
        <a:p>
          <a:endParaRPr lang="id-ID" dirty="0"/>
        </a:p>
      </dgm:t>
    </dgm:pt>
    <dgm:pt modelId="{959D044C-BB5E-423D-B42C-4151D2684C72}" type="parTrans" cxnId="{FA86CA1D-C456-4829-BDB0-862CF0AC68CD}">
      <dgm:prSet/>
      <dgm:spPr/>
      <dgm:t>
        <a:bodyPr/>
        <a:lstStyle/>
        <a:p>
          <a:endParaRPr lang="id-ID"/>
        </a:p>
      </dgm:t>
    </dgm:pt>
    <dgm:pt modelId="{240C24BE-D60F-48CC-8408-8C42F28A4D64}" type="sibTrans" cxnId="{FA86CA1D-C456-4829-BDB0-862CF0AC68CD}">
      <dgm:prSet/>
      <dgm:spPr/>
      <dgm:t>
        <a:bodyPr/>
        <a:lstStyle/>
        <a:p>
          <a:endParaRPr lang="id-ID"/>
        </a:p>
      </dgm:t>
    </dgm:pt>
    <dgm:pt modelId="{FA976DF7-D632-4AD9-B0A3-B4597C4E79AA}">
      <dgm:prSet phldrT="[Text]"/>
      <dgm:spPr/>
      <dgm:t>
        <a:bodyPr/>
        <a:lstStyle/>
        <a:p>
          <a:endParaRPr lang="id-ID" dirty="0"/>
        </a:p>
      </dgm:t>
    </dgm:pt>
    <dgm:pt modelId="{12F21C3E-1781-4DEF-AE44-4FDFCEF755B6}" type="sibTrans" cxnId="{CAF74279-9D16-45B3-933F-048790EDB301}">
      <dgm:prSet/>
      <dgm:spPr/>
      <dgm:t>
        <a:bodyPr/>
        <a:lstStyle/>
        <a:p>
          <a:endParaRPr lang="id-ID"/>
        </a:p>
      </dgm:t>
    </dgm:pt>
    <dgm:pt modelId="{C04A8F61-6A0B-42AC-8409-6E1DD9E378CE}" type="parTrans" cxnId="{CAF74279-9D16-45B3-933F-048790EDB301}">
      <dgm:prSet/>
      <dgm:spPr/>
      <dgm:t>
        <a:bodyPr/>
        <a:lstStyle/>
        <a:p>
          <a:endParaRPr lang="id-ID"/>
        </a:p>
      </dgm:t>
    </dgm:pt>
    <dgm:pt modelId="{2303BAE4-7758-4089-9204-78048D79F4E1}" type="pres">
      <dgm:prSet presAssocID="{246ABB8A-D432-48B9-8FF0-FEF3FA9F8B52}" presName="cycle" presStyleCnt="0">
        <dgm:presLayoutVars>
          <dgm:dir/>
          <dgm:resizeHandles val="exact"/>
        </dgm:presLayoutVars>
      </dgm:prSet>
      <dgm:spPr/>
    </dgm:pt>
    <dgm:pt modelId="{B671E8C2-A4A6-4BE7-8A13-AE327F732CA8}" type="pres">
      <dgm:prSet presAssocID="{E71C84D7-01FB-4A00-B269-490FAB260D96}" presName="arrow" presStyleLbl="node1" presStyleIdx="0" presStyleCnt="2" custRadScaleRad="110504" custRadScaleInc="13980">
        <dgm:presLayoutVars>
          <dgm:bulletEnabled val="1"/>
        </dgm:presLayoutVars>
      </dgm:prSet>
      <dgm:spPr/>
    </dgm:pt>
    <dgm:pt modelId="{9C412DBB-FBD1-4176-9B5F-264ECA5B61B8}" type="pres">
      <dgm:prSet presAssocID="{FA976DF7-D632-4AD9-B0A3-B4597C4E79AA}" presName="arrow" presStyleLbl="node1" presStyleIdx="1" presStyleCnt="2" custRadScaleRad="103486" custRadScaleInc="-15874">
        <dgm:presLayoutVars>
          <dgm:bulletEnabled val="1"/>
        </dgm:presLayoutVars>
      </dgm:prSet>
      <dgm:spPr/>
    </dgm:pt>
  </dgm:ptLst>
  <dgm:cxnLst>
    <dgm:cxn modelId="{21F1ED10-CF5F-45E9-ACB6-1778658C554B}" type="presOf" srcId="{FA976DF7-D632-4AD9-B0A3-B4597C4E79AA}" destId="{9C412DBB-FBD1-4176-9B5F-264ECA5B61B8}" srcOrd="0" destOrd="0" presId="urn:microsoft.com/office/officeart/2005/8/layout/arrow1"/>
    <dgm:cxn modelId="{FA86CA1D-C456-4829-BDB0-862CF0AC68CD}" srcId="{246ABB8A-D432-48B9-8FF0-FEF3FA9F8B52}" destId="{E71C84D7-01FB-4A00-B269-490FAB260D96}" srcOrd="0" destOrd="0" parTransId="{959D044C-BB5E-423D-B42C-4151D2684C72}" sibTransId="{240C24BE-D60F-48CC-8408-8C42F28A4D64}"/>
    <dgm:cxn modelId="{CAF74279-9D16-45B3-933F-048790EDB301}" srcId="{246ABB8A-D432-48B9-8FF0-FEF3FA9F8B52}" destId="{FA976DF7-D632-4AD9-B0A3-B4597C4E79AA}" srcOrd="1" destOrd="0" parTransId="{C04A8F61-6A0B-42AC-8409-6E1DD9E378CE}" sibTransId="{12F21C3E-1781-4DEF-AE44-4FDFCEF755B6}"/>
    <dgm:cxn modelId="{49EA9D89-EAC5-4CCB-8773-1AD065206010}" type="presOf" srcId="{E71C84D7-01FB-4A00-B269-490FAB260D96}" destId="{B671E8C2-A4A6-4BE7-8A13-AE327F732CA8}" srcOrd="0" destOrd="0" presId="urn:microsoft.com/office/officeart/2005/8/layout/arrow1"/>
    <dgm:cxn modelId="{7C3E4CE4-2762-48A9-9EE9-260ECC08EB15}" type="presOf" srcId="{246ABB8A-D432-48B9-8FF0-FEF3FA9F8B52}" destId="{2303BAE4-7758-4089-9204-78048D79F4E1}" srcOrd="0" destOrd="0" presId="urn:microsoft.com/office/officeart/2005/8/layout/arrow1"/>
    <dgm:cxn modelId="{70A3E6AE-EF7A-49BB-B38F-8F58C6A1E58A}" type="presParOf" srcId="{2303BAE4-7758-4089-9204-78048D79F4E1}" destId="{B671E8C2-A4A6-4BE7-8A13-AE327F732CA8}" srcOrd="0" destOrd="0" presId="urn:microsoft.com/office/officeart/2005/8/layout/arrow1"/>
    <dgm:cxn modelId="{6D4AA351-CBCA-423F-BD72-7C5CA4F812AA}" type="presParOf" srcId="{2303BAE4-7758-4089-9204-78048D79F4E1}" destId="{9C412DBB-FBD1-4176-9B5F-264ECA5B61B8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4B6A48D-0F66-43DB-911B-006128AA7FF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5F173504-4A65-46AF-B962-E34D6F7A1A92}">
      <dgm:prSet phldrT="[Text]"/>
      <dgm:spPr/>
      <dgm:t>
        <a:bodyPr/>
        <a:lstStyle/>
        <a:p>
          <a:r>
            <a:rPr lang="id-ID" dirty="0"/>
            <a:t>Hampir  separuh jumlah pemimpin organisasi mencurahkan “energy “ nya fokus membangun budaya kerja</a:t>
          </a:r>
        </a:p>
      </dgm:t>
    </dgm:pt>
    <dgm:pt modelId="{F5A3AC05-C247-47BB-A9D6-C2A53979F6DA}" type="parTrans" cxnId="{71CBDBD4-C34E-4AFC-B492-512E0073DCDA}">
      <dgm:prSet/>
      <dgm:spPr/>
      <dgm:t>
        <a:bodyPr/>
        <a:lstStyle/>
        <a:p>
          <a:endParaRPr lang="id-ID"/>
        </a:p>
      </dgm:t>
    </dgm:pt>
    <dgm:pt modelId="{9F5723F1-2BC0-48DD-9704-ACFC903A0512}" type="sibTrans" cxnId="{71CBDBD4-C34E-4AFC-B492-512E0073DCDA}">
      <dgm:prSet/>
      <dgm:spPr/>
      <dgm:t>
        <a:bodyPr/>
        <a:lstStyle/>
        <a:p>
          <a:endParaRPr lang="id-ID"/>
        </a:p>
      </dgm:t>
    </dgm:pt>
    <dgm:pt modelId="{EA61AC1E-5D25-4EE6-8609-F19CF8F68FE6}">
      <dgm:prSet phldrT="[Text]"/>
      <dgm:spPr/>
      <dgm:t>
        <a:bodyPr/>
        <a:lstStyle/>
        <a:p>
          <a:r>
            <a:rPr lang="id-ID" dirty="0"/>
            <a:t>Budaya kerja akan terbentuk dengan sendirinya, namun nyatanya belum tentu sesuai   dgn  Strategi  organisasi kecuali dengan perencanaan yang baik</a:t>
          </a:r>
        </a:p>
      </dgm:t>
    </dgm:pt>
    <dgm:pt modelId="{9943A8A9-3F5C-475A-BCB5-95A05D478120}" type="parTrans" cxnId="{C325AA51-B312-4C3C-95E0-93ACA92485D7}">
      <dgm:prSet/>
      <dgm:spPr/>
      <dgm:t>
        <a:bodyPr/>
        <a:lstStyle/>
        <a:p>
          <a:endParaRPr lang="id-ID"/>
        </a:p>
      </dgm:t>
    </dgm:pt>
    <dgm:pt modelId="{DCE39CE8-A721-48CE-B95A-D905E992137A}" type="sibTrans" cxnId="{C325AA51-B312-4C3C-95E0-93ACA92485D7}">
      <dgm:prSet/>
      <dgm:spPr/>
      <dgm:t>
        <a:bodyPr/>
        <a:lstStyle/>
        <a:p>
          <a:endParaRPr lang="id-ID"/>
        </a:p>
      </dgm:t>
    </dgm:pt>
    <dgm:pt modelId="{E2C83FF9-645A-4C42-81CB-9D0D5991F142}">
      <dgm:prSet phldrT="[Text]" custT="1"/>
      <dgm:spPr/>
      <dgm:t>
        <a:bodyPr/>
        <a:lstStyle/>
        <a:p>
          <a:r>
            <a:rPr lang="id-ID" sz="1400" dirty="0"/>
            <a:t>Kinerja organisasi merupakan  akumulasi dari pencapaian kinerja  SDM yang terlibat penuh didukung oleh Manajemen</a:t>
          </a:r>
        </a:p>
      </dgm:t>
    </dgm:pt>
    <dgm:pt modelId="{21E07182-7A2B-46B1-84FB-00CCE39E1A42}" type="parTrans" cxnId="{8E81D58A-DDFD-4296-BEE6-1892D00172D0}">
      <dgm:prSet/>
      <dgm:spPr/>
      <dgm:t>
        <a:bodyPr/>
        <a:lstStyle/>
        <a:p>
          <a:endParaRPr lang="id-ID"/>
        </a:p>
      </dgm:t>
    </dgm:pt>
    <dgm:pt modelId="{35B4DDEB-D80A-415D-842B-4422C391F881}" type="sibTrans" cxnId="{8E81D58A-DDFD-4296-BEE6-1892D00172D0}">
      <dgm:prSet custLinFactNeighborX="-1700" custLinFactNeighborY="247"/>
      <dgm:spPr/>
      <dgm:t>
        <a:bodyPr/>
        <a:lstStyle/>
        <a:p>
          <a:endParaRPr lang="id-ID"/>
        </a:p>
      </dgm:t>
    </dgm:pt>
    <dgm:pt modelId="{9F6038C2-1F39-4D62-90EC-C6D7DF8B93EA}" type="pres">
      <dgm:prSet presAssocID="{14B6A48D-0F66-43DB-911B-006128AA7FFB}" presName="Name0" presStyleCnt="0">
        <dgm:presLayoutVars>
          <dgm:chMax val="7"/>
          <dgm:chPref val="7"/>
          <dgm:dir/>
        </dgm:presLayoutVars>
      </dgm:prSet>
      <dgm:spPr/>
    </dgm:pt>
    <dgm:pt modelId="{EAA4E142-2180-494C-A8E7-7CACAFF4D2C4}" type="pres">
      <dgm:prSet presAssocID="{14B6A48D-0F66-43DB-911B-006128AA7FFB}" presName="Name1" presStyleCnt="0"/>
      <dgm:spPr/>
    </dgm:pt>
    <dgm:pt modelId="{2B22B38B-7EF5-43B3-A13D-86B20406540A}" type="pres">
      <dgm:prSet presAssocID="{14B6A48D-0F66-43DB-911B-006128AA7FFB}" presName="cycle" presStyleCnt="0"/>
      <dgm:spPr/>
    </dgm:pt>
    <dgm:pt modelId="{53BAED70-B5F9-4372-A75C-387DDF647DA7}" type="pres">
      <dgm:prSet presAssocID="{14B6A48D-0F66-43DB-911B-006128AA7FFB}" presName="srcNode" presStyleLbl="node1" presStyleIdx="0" presStyleCnt="3"/>
      <dgm:spPr/>
    </dgm:pt>
    <dgm:pt modelId="{45064F1F-64ED-4CB8-BBF3-B849BDFFAFD1}" type="pres">
      <dgm:prSet presAssocID="{14B6A48D-0F66-43DB-911B-006128AA7FFB}" presName="conn" presStyleLbl="parChTrans1D2" presStyleIdx="0" presStyleCnt="1" custLinFactNeighborX="-1700" custLinFactNeighborY="247"/>
      <dgm:spPr/>
    </dgm:pt>
    <dgm:pt modelId="{6D8283E8-196F-4877-94CA-48157C872659}" type="pres">
      <dgm:prSet presAssocID="{14B6A48D-0F66-43DB-911B-006128AA7FFB}" presName="extraNode" presStyleLbl="node1" presStyleIdx="0" presStyleCnt="3"/>
      <dgm:spPr/>
    </dgm:pt>
    <dgm:pt modelId="{3757C4A6-BE9F-41EF-88FC-36594CBD7049}" type="pres">
      <dgm:prSet presAssocID="{14B6A48D-0F66-43DB-911B-006128AA7FFB}" presName="dstNode" presStyleLbl="node1" presStyleIdx="0" presStyleCnt="3"/>
      <dgm:spPr/>
    </dgm:pt>
    <dgm:pt modelId="{2617CF3E-2CF2-42CB-85E3-9B40C6113281}" type="pres">
      <dgm:prSet presAssocID="{5F173504-4A65-46AF-B962-E34D6F7A1A92}" presName="text_1" presStyleLbl="node1" presStyleIdx="0" presStyleCnt="3">
        <dgm:presLayoutVars>
          <dgm:bulletEnabled val="1"/>
        </dgm:presLayoutVars>
      </dgm:prSet>
      <dgm:spPr/>
    </dgm:pt>
    <dgm:pt modelId="{F386EFBA-0C99-4F6E-A28B-E65A741491AF}" type="pres">
      <dgm:prSet presAssocID="{5F173504-4A65-46AF-B962-E34D6F7A1A92}" presName="accent_1" presStyleCnt="0"/>
      <dgm:spPr/>
    </dgm:pt>
    <dgm:pt modelId="{A1732652-4F1C-4254-B488-AEB8E2E612EA}" type="pres">
      <dgm:prSet presAssocID="{5F173504-4A65-46AF-B962-E34D6F7A1A92}" presName="accentRepeatNode" presStyleLbl="solidFgAcc1" presStyleIdx="0" presStyleCnt="3" custScaleY="72939"/>
      <dgm:spPr/>
    </dgm:pt>
    <dgm:pt modelId="{1FA04BF9-FB7C-47AC-B306-BDEAAB25158C}" type="pres">
      <dgm:prSet presAssocID="{E2C83FF9-645A-4C42-81CB-9D0D5991F142}" presName="text_2" presStyleLbl="node1" presStyleIdx="1" presStyleCnt="3" custScaleX="112870" custScaleY="155738" custLinFactNeighborX="-4715" custLinFactNeighborY="0">
        <dgm:presLayoutVars>
          <dgm:bulletEnabled val="1"/>
        </dgm:presLayoutVars>
      </dgm:prSet>
      <dgm:spPr/>
    </dgm:pt>
    <dgm:pt modelId="{B9C8B87A-2413-450E-A420-A9FA67DAD161}" type="pres">
      <dgm:prSet presAssocID="{E2C83FF9-645A-4C42-81CB-9D0D5991F142}" presName="accent_2" presStyleCnt="0"/>
      <dgm:spPr/>
    </dgm:pt>
    <dgm:pt modelId="{33057F78-BD64-4BFC-9928-133326359423}" type="pres">
      <dgm:prSet presAssocID="{E2C83FF9-645A-4C42-81CB-9D0D5991F142}" presName="accentRepeatNode" presStyleLbl="solidFgAcc1" presStyleIdx="1" presStyleCnt="3" custScaleX="57640" custScaleY="85246" custLinFactNeighborX="2314"/>
      <dgm:spPr/>
    </dgm:pt>
    <dgm:pt modelId="{B1C0E45F-2D40-43C1-8360-CEE295D0B16A}" type="pres">
      <dgm:prSet presAssocID="{EA61AC1E-5D25-4EE6-8609-F19CF8F68FE6}" presName="text_3" presStyleLbl="node1" presStyleIdx="2" presStyleCnt="3" custScaleY="111475" custLinFactNeighborY="11476">
        <dgm:presLayoutVars>
          <dgm:bulletEnabled val="1"/>
        </dgm:presLayoutVars>
      </dgm:prSet>
      <dgm:spPr/>
    </dgm:pt>
    <dgm:pt modelId="{46C4FD48-43EF-4E01-B4B6-6535BA0FCBC5}" type="pres">
      <dgm:prSet presAssocID="{EA61AC1E-5D25-4EE6-8609-F19CF8F68FE6}" presName="accent_3" presStyleCnt="0"/>
      <dgm:spPr/>
    </dgm:pt>
    <dgm:pt modelId="{5F34ECBE-2F8D-4C20-BE5A-9EEFD32DBF60}" type="pres">
      <dgm:prSet presAssocID="{EA61AC1E-5D25-4EE6-8609-F19CF8F68FE6}" presName="accentRepeatNode" presStyleLbl="solidFgAcc1" presStyleIdx="2" presStyleCnt="3" custScaleY="60930" custLinFactNeighborY="7877"/>
      <dgm:spPr/>
    </dgm:pt>
  </dgm:ptLst>
  <dgm:cxnLst>
    <dgm:cxn modelId="{B2C0624C-6600-4C81-BD9D-299F00B445FD}" type="presOf" srcId="{EA61AC1E-5D25-4EE6-8609-F19CF8F68FE6}" destId="{B1C0E45F-2D40-43C1-8360-CEE295D0B16A}" srcOrd="0" destOrd="0" presId="urn:microsoft.com/office/officeart/2008/layout/VerticalCurvedList"/>
    <dgm:cxn modelId="{C325AA51-B312-4C3C-95E0-93ACA92485D7}" srcId="{14B6A48D-0F66-43DB-911B-006128AA7FFB}" destId="{EA61AC1E-5D25-4EE6-8609-F19CF8F68FE6}" srcOrd="2" destOrd="0" parTransId="{9943A8A9-3F5C-475A-BCB5-95A05D478120}" sibTransId="{DCE39CE8-A721-48CE-B95A-D905E992137A}"/>
    <dgm:cxn modelId="{F03B0054-5B6F-4DE7-8118-37EC27E3A936}" type="presOf" srcId="{E2C83FF9-645A-4C42-81CB-9D0D5991F142}" destId="{1FA04BF9-FB7C-47AC-B306-BDEAAB25158C}" srcOrd="0" destOrd="0" presId="urn:microsoft.com/office/officeart/2008/layout/VerticalCurvedList"/>
    <dgm:cxn modelId="{8E81D58A-DDFD-4296-BEE6-1892D00172D0}" srcId="{14B6A48D-0F66-43DB-911B-006128AA7FFB}" destId="{E2C83FF9-645A-4C42-81CB-9D0D5991F142}" srcOrd="1" destOrd="0" parTransId="{21E07182-7A2B-46B1-84FB-00CCE39E1A42}" sibTransId="{35B4DDEB-D80A-415D-842B-4422C391F881}"/>
    <dgm:cxn modelId="{EEDCC3A7-E391-4AE2-8D4C-453F2F9AC21D}" type="presOf" srcId="{14B6A48D-0F66-43DB-911B-006128AA7FFB}" destId="{9F6038C2-1F39-4D62-90EC-C6D7DF8B93EA}" srcOrd="0" destOrd="0" presId="urn:microsoft.com/office/officeart/2008/layout/VerticalCurvedList"/>
    <dgm:cxn modelId="{2D9FC6B0-55AA-41E5-A9CC-4F75E1B524E1}" type="presOf" srcId="{9F5723F1-2BC0-48DD-9704-ACFC903A0512}" destId="{45064F1F-64ED-4CB8-BBF3-B849BDFFAFD1}" srcOrd="0" destOrd="0" presId="urn:microsoft.com/office/officeart/2008/layout/VerticalCurvedList"/>
    <dgm:cxn modelId="{FDADDEC6-3171-45A4-B724-BB945453669A}" type="presOf" srcId="{5F173504-4A65-46AF-B962-E34D6F7A1A92}" destId="{2617CF3E-2CF2-42CB-85E3-9B40C6113281}" srcOrd="0" destOrd="0" presId="urn:microsoft.com/office/officeart/2008/layout/VerticalCurvedList"/>
    <dgm:cxn modelId="{71CBDBD4-C34E-4AFC-B492-512E0073DCDA}" srcId="{14B6A48D-0F66-43DB-911B-006128AA7FFB}" destId="{5F173504-4A65-46AF-B962-E34D6F7A1A92}" srcOrd="0" destOrd="0" parTransId="{F5A3AC05-C247-47BB-A9D6-C2A53979F6DA}" sibTransId="{9F5723F1-2BC0-48DD-9704-ACFC903A0512}"/>
    <dgm:cxn modelId="{3B5CE540-E589-4BFB-A886-4B68BD2BB106}" type="presParOf" srcId="{9F6038C2-1F39-4D62-90EC-C6D7DF8B93EA}" destId="{EAA4E142-2180-494C-A8E7-7CACAFF4D2C4}" srcOrd="0" destOrd="0" presId="urn:microsoft.com/office/officeart/2008/layout/VerticalCurvedList"/>
    <dgm:cxn modelId="{FA1FD44E-2473-44FC-8AE6-107ABB997157}" type="presParOf" srcId="{EAA4E142-2180-494C-A8E7-7CACAFF4D2C4}" destId="{2B22B38B-7EF5-43B3-A13D-86B20406540A}" srcOrd="0" destOrd="0" presId="urn:microsoft.com/office/officeart/2008/layout/VerticalCurvedList"/>
    <dgm:cxn modelId="{F299D4F6-7A36-4A15-8C94-A831E5C0B346}" type="presParOf" srcId="{2B22B38B-7EF5-43B3-A13D-86B20406540A}" destId="{53BAED70-B5F9-4372-A75C-387DDF647DA7}" srcOrd="0" destOrd="0" presId="urn:microsoft.com/office/officeart/2008/layout/VerticalCurvedList"/>
    <dgm:cxn modelId="{07372C2E-7544-42A9-9AC4-4AF10BF27183}" type="presParOf" srcId="{2B22B38B-7EF5-43B3-A13D-86B20406540A}" destId="{45064F1F-64ED-4CB8-BBF3-B849BDFFAFD1}" srcOrd="1" destOrd="0" presId="urn:microsoft.com/office/officeart/2008/layout/VerticalCurvedList"/>
    <dgm:cxn modelId="{E434434D-1745-4431-B868-B341F612386A}" type="presParOf" srcId="{2B22B38B-7EF5-43B3-A13D-86B20406540A}" destId="{6D8283E8-196F-4877-94CA-48157C872659}" srcOrd="2" destOrd="0" presId="urn:microsoft.com/office/officeart/2008/layout/VerticalCurvedList"/>
    <dgm:cxn modelId="{BD740FCC-97F5-4275-9ABA-872ED4504A63}" type="presParOf" srcId="{2B22B38B-7EF5-43B3-A13D-86B20406540A}" destId="{3757C4A6-BE9F-41EF-88FC-36594CBD7049}" srcOrd="3" destOrd="0" presId="urn:microsoft.com/office/officeart/2008/layout/VerticalCurvedList"/>
    <dgm:cxn modelId="{5DABA615-BA06-461F-BA77-A9755CA19DCF}" type="presParOf" srcId="{EAA4E142-2180-494C-A8E7-7CACAFF4D2C4}" destId="{2617CF3E-2CF2-42CB-85E3-9B40C6113281}" srcOrd="1" destOrd="0" presId="urn:microsoft.com/office/officeart/2008/layout/VerticalCurvedList"/>
    <dgm:cxn modelId="{F16DE075-1FE5-4BDA-82EF-35FF27A71CFB}" type="presParOf" srcId="{EAA4E142-2180-494C-A8E7-7CACAFF4D2C4}" destId="{F386EFBA-0C99-4F6E-A28B-E65A741491AF}" srcOrd="2" destOrd="0" presId="urn:microsoft.com/office/officeart/2008/layout/VerticalCurvedList"/>
    <dgm:cxn modelId="{0A9E3801-B4D0-475C-A452-A30145083055}" type="presParOf" srcId="{F386EFBA-0C99-4F6E-A28B-E65A741491AF}" destId="{A1732652-4F1C-4254-B488-AEB8E2E612EA}" srcOrd="0" destOrd="0" presId="urn:microsoft.com/office/officeart/2008/layout/VerticalCurvedList"/>
    <dgm:cxn modelId="{E60048EE-E831-4478-B9EF-842F17FA50BB}" type="presParOf" srcId="{EAA4E142-2180-494C-A8E7-7CACAFF4D2C4}" destId="{1FA04BF9-FB7C-47AC-B306-BDEAAB25158C}" srcOrd="3" destOrd="0" presId="urn:microsoft.com/office/officeart/2008/layout/VerticalCurvedList"/>
    <dgm:cxn modelId="{4749A928-2339-44A9-8CB2-537880B637E5}" type="presParOf" srcId="{EAA4E142-2180-494C-A8E7-7CACAFF4D2C4}" destId="{B9C8B87A-2413-450E-A420-A9FA67DAD161}" srcOrd="4" destOrd="0" presId="urn:microsoft.com/office/officeart/2008/layout/VerticalCurvedList"/>
    <dgm:cxn modelId="{C72E6203-0A01-4D94-8C62-11C602B3EF7E}" type="presParOf" srcId="{B9C8B87A-2413-450E-A420-A9FA67DAD161}" destId="{33057F78-BD64-4BFC-9928-133326359423}" srcOrd="0" destOrd="0" presId="urn:microsoft.com/office/officeart/2008/layout/VerticalCurvedList"/>
    <dgm:cxn modelId="{8E4CFB22-2D6E-4875-A40D-1EB67CBFBB7A}" type="presParOf" srcId="{EAA4E142-2180-494C-A8E7-7CACAFF4D2C4}" destId="{B1C0E45F-2D40-43C1-8360-CEE295D0B16A}" srcOrd="5" destOrd="0" presId="urn:microsoft.com/office/officeart/2008/layout/VerticalCurvedList"/>
    <dgm:cxn modelId="{9E1DDEE2-23EA-421D-86CC-8DEB5B0E8789}" type="presParOf" srcId="{EAA4E142-2180-494C-A8E7-7CACAFF4D2C4}" destId="{46C4FD48-43EF-4E01-B4B6-6535BA0FCBC5}" srcOrd="6" destOrd="0" presId="urn:microsoft.com/office/officeart/2008/layout/VerticalCurvedList"/>
    <dgm:cxn modelId="{79DA9DD7-4216-4610-B786-35F161BBBEFB}" type="presParOf" srcId="{46C4FD48-43EF-4E01-B4B6-6535BA0FCBC5}" destId="{5F34ECBE-2F8D-4C20-BE5A-9EEFD32DBF6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F81EFA0-60A0-40D8-A43D-B3A38E2C8ECF}" type="doc">
      <dgm:prSet loTypeId="urn:microsoft.com/office/officeart/2005/8/layout/chevron2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22760D43-DF8F-4F0C-836D-ACDD8B37B663}">
      <dgm:prSet phldrT="[Text]"/>
      <dgm:spPr/>
      <dgm:t>
        <a:bodyPr/>
        <a:lstStyle/>
        <a:p>
          <a:r>
            <a:rPr lang="id-ID" dirty="0"/>
            <a:t>B</a:t>
          </a:r>
        </a:p>
      </dgm:t>
    </dgm:pt>
    <dgm:pt modelId="{09D342D4-7893-4F1A-9DDF-343858EFE6C1}" type="parTrans" cxnId="{B39EA8DF-6FCC-4DD0-A702-34C9D1A6BF2A}">
      <dgm:prSet/>
      <dgm:spPr/>
      <dgm:t>
        <a:bodyPr/>
        <a:lstStyle/>
        <a:p>
          <a:endParaRPr lang="id-ID"/>
        </a:p>
      </dgm:t>
    </dgm:pt>
    <dgm:pt modelId="{48D91F95-DD8B-41E4-A688-20402AC2483C}" type="sibTrans" cxnId="{B39EA8DF-6FCC-4DD0-A702-34C9D1A6BF2A}">
      <dgm:prSet/>
      <dgm:spPr/>
      <dgm:t>
        <a:bodyPr/>
        <a:lstStyle/>
        <a:p>
          <a:endParaRPr lang="id-ID"/>
        </a:p>
      </dgm:t>
    </dgm:pt>
    <dgm:pt modelId="{1D97505B-25C8-4830-99D9-AED288B41336}">
      <dgm:prSet phldrT="[Text]"/>
      <dgm:spPr/>
      <dgm:t>
        <a:bodyPr/>
        <a:lstStyle/>
        <a:p>
          <a:r>
            <a:rPr lang="id-ID" i="1" dirty="0"/>
            <a:t>Be</a:t>
          </a:r>
          <a:r>
            <a:rPr lang="id-ID" dirty="0"/>
            <a:t>rintegritas</a:t>
          </a:r>
        </a:p>
      </dgm:t>
    </dgm:pt>
    <dgm:pt modelId="{949E0EE2-B28B-4903-90E6-9986A66C1034}" type="parTrans" cxnId="{B13809E6-963F-4E90-BC18-E4521E3AEC58}">
      <dgm:prSet/>
      <dgm:spPr/>
      <dgm:t>
        <a:bodyPr/>
        <a:lstStyle/>
        <a:p>
          <a:endParaRPr lang="id-ID"/>
        </a:p>
      </dgm:t>
    </dgm:pt>
    <dgm:pt modelId="{FBF23AD1-0A1A-4DF1-A412-2BA7E21CCBA3}" type="sibTrans" cxnId="{B13809E6-963F-4E90-BC18-E4521E3AEC58}">
      <dgm:prSet/>
      <dgm:spPr/>
      <dgm:t>
        <a:bodyPr/>
        <a:lstStyle/>
        <a:p>
          <a:endParaRPr lang="id-ID"/>
        </a:p>
      </dgm:t>
    </dgm:pt>
    <dgm:pt modelId="{1C4F6BC5-C006-4CC4-BF85-640FB8BB2F12}">
      <dgm:prSet phldrT="[Text]"/>
      <dgm:spPr/>
      <dgm:t>
        <a:bodyPr/>
        <a:lstStyle/>
        <a:p>
          <a:r>
            <a:rPr lang="id-ID" dirty="0"/>
            <a:t>K</a:t>
          </a:r>
        </a:p>
      </dgm:t>
    </dgm:pt>
    <dgm:pt modelId="{8AAAB91F-E556-4070-8C89-532683103BDE}" type="parTrans" cxnId="{59D2F657-E032-4A94-AFED-1118EC559D09}">
      <dgm:prSet/>
      <dgm:spPr/>
      <dgm:t>
        <a:bodyPr/>
        <a:lstStyle/>
        <a:p>
          <a:endParaRPr lang="id-ID"/>
        </a:p>
      </dgm:t>
    </dgm:pt>
    <dgm:pt modelId="{D39905D8-C037-4FA0-9CDB-93CF2513F444}" type="sibTrans" cxnId="{59D2F657-E032-4A94-AFED-1118EC559D09}">
      <dgm:prSet/>
      <dgm:spPr/>
      <dgm:t>
        <a:bodyPr/>
        <a:lstStyle/>
        <a:p>
          <a:endParaRPr lang="id-ID"/>
        </a:p>
      </dgm:t>
    </dgm:pt>
    <dgm:pt modelId="{FE8D714F-E9C2-44A2-BFB4-963A6E4ACBA5}">
      <dgm:prSet phldrT="[Text]"/>
      <dgm:spPr/>
      <dgm:t>
        <a:bodyPr/>
        <a:lstStyle/>
        <a:p>
          <a:r>
            <a:rPr lang="id-ID"/>
            <a:t>Kolaboratif</a:t>
          </a:r>
          <a:endParaRPr lang="id-ID" dirty="0"/>
        </a:p>
      </dgm:t>
    </dgm:pt>
    <dgm:pt modelId="{C7A9DB1C-7929-43A7-A17F-6581CDBA0112}" type="parTrans" cxnId="{024EE3D2-D0B9-4CE1-8662-40FA31598413}">
      <dgm:prSet/>
      <dgm:spPr/>
      <dgm:t>
        <a:bodyPr/>
        <a:lstStyle/>
        <a:p>
          <a:endParaRPr lang="id-ID"/>
        </a:p>
      </dgm:t>
    </dgm:pt>
    <dgm:pt modelId="{B19CFCFE-A496-43DA-8C62-3A468B0AEFDB}" type="sibTrans" cxnId="{024EE3D2-D0B9-4CE1-8662-40FA31598413}">
      <dgm:prSet/>
      <dgm:spPr/>
      <dgm:t>
        <a:bodyPr/>
        <a:lstStyle/>
        <a:p>
          <a:endParaRPr lang="id-ID"/>
        </a:p>
      </dgm:t>
    </dgm:pt>
    <dgm:pt modelId="{0B37D9A1-2CF4-4F03-9D1C-468DDDCA6140}">
      <dgm:prSet phldrT="[Text]"/>
      <dgm:spPr/>
      <dgm:t>
        <a:bodyPr/>
        <a:lstStyle/>
        <a:p>
          <a:r>
            <a:rPr lang="id-ID" dirty="0"/>
            <a:t>A</a:t>
          </a:r>
        </a:p>
      </dgm:t>
    </dgm:pt>
    <dgm:pt modelId="{B0F29C1B-4CFF-406D-AE91-4C445A456C83}" type="parTrans" cxnId="{1E9E5967-6164-4E2E-86CC-7BDE5DCD9ED8}">
      <dgm:prSet/>
      <dgm:spPr/>
      <dgm:t>
        <a:bodyPr/>
        <a:lstStyle/>
        <a:p>
          <a:endParaRPr lang="id-ID"/>
        </a:p>
      </dgm:t>
    </dgm:pt>
    <dgm:pt modelId="{4C542310-2C3C-47E4-9500-F588B960E6C5}" type="sibTrans" cxnId="{1E9E5967-6164-4E2E-86CC-7BDE5DCD9ED8}">
      <dgm:prSet/>
      <dgm:spPr/>
      <dgm:t>
        <a:bodyPr/>
        <a:lstStyle/>
        <a:p>
          <a:endParaRPr lang="id-ID"/>
        </a:p>
      </dgm:t>
    </dgm:pt>
    <dgm:pt modelId="{35DAF722-FE09-48BE-A42C-49EA91355918}">
      <dgm:prSet phldrT="[Text]"/>
      <dgm:spPr/>
      <dgm:t>
        <a:bodyPr/>
        <a:lstStyle/>
        <a:p>
          <a:r>
            <a:rPr lang="id-ID" dirty="0"/>
            <a:t>Akuntabel</a:t>
          </a:r>
        </a:p>
      </dgm:t>
    </dgm:pt>
    <dgm:pt modelId="{C1F305B9-ED55-41B4-9B74-DAC5C1361204}" type="parTrans" cxnId="{B02C1141-7219-4CE1-91D2-E170CB439CB6}">
      <dgm:prSet/>
      <dgm:spPr/>
      <dgm:t>
        <a:bodyPr/>
        <a:lstStyle/>
        <a:p>
          <a:endParaRPr lang="id-ID"/>
        </a:p>
      </dgm:t>
    </dgm:pt>
    <dgm:pt modelId="{8FCF45FA-DC07-4E50-BFB5-9D46BACBFE05}" type="sibTrans" cxnId="{B02C1141-7219-4CE1-91D2-E170CB439CB6}">
      <dgm:prSet/>
      <dgm:spPr/>
      <dgm:t>
        <a:bodyPr/>
        <a:lstStyle/>
        <a:p>
          <a:endParaRPr lang="id-ID"/>
        </a:p>
      </dgm:t>
    </dgm:pt>
    <dgm:pt modelId="{5BC1CAA1-49D4-42E7-A45A-B2EC2FDB206E}" type="pres">
      <dgm:prSet presAssocID="{1F81EFA0-60A0-40D8-A43D-B3A38E2C8ECF}" presName="linearFlow" presStyleCnt="0">
        <dgm:presLayoutVars>
          <dgm:dir/>
          <dgm:animLvl val="lvl"/>
          <dgm:resizeHandles val="exact"/>
        </dgm:presLayoutVars>
      </dgm:prSet>
      <dgm:spPr/>
    </dgm:pt>
    <dgm:pt modelId="{45F18E54-EFA1-42DE-8520-7FD835A172B5}" type="pres">
      <dgm:prSet presAssocID="{22760D43-DF8F-4F0C-836D-ACDD8B37B663}" presName="composite" presStyleCnt="0"/>
      <dgm:spPr/>
    </dgm:pt>
    <dgm:pt modelId="{048ADFF1-C3EF-4A47-8C9A-747371BFF690}" type="pres">
      <dgm:prSet presAssocID="{22760D43-DF8F-4F0C-836D-ACDD8B37B663}" presName="parentText" presStyleLbl="alignNode1" presStyleIdx="0" presStyleCnt="3" custLinFactNeighborX="-14599" custLinFactNeighborY="-153">
        <dgm:presLayoutVars>
          <dgm:chMax val="1"/>
          <dgm:bulletEnabled val="1"/>
        </dgm:presLayoutVars>
      </dgm:prSet>
      <dgm:spPr/>
    </dgm:pt>
    <dgm:pt modelId="{AF233C5F-752A-4986-8C39-53461B6D6F65}" type="pres">
      <dgm:prSet presAssocID="{22760D43-DF8F-4F0C-836D-ACDD8B37B663}" presName="descendantText" presStyleLbl="alignAcc1" presStyleIdx="0" presStyleCnt="3" custScaleY="100000">
        <dgm:presLayoutVars>
          <dgm:bulletEnabled val="1"/>
        </dgm:presLayoutVars>
      </dgm:prSet>
      <dgm:spPr/>
    </dgm:pt>
    <dgm:pt modelId="{9FD6768E-DEF7-4776-8554-0600FD97DE70}" type="pres">
      <dgm:prSet presAssocID="{48D91F95-DD8B-41E4-A688-20402AC2483C}" presName="sp" presStyleCnt="0"/>
      <dgm:spPr/>
    </dgm:pt>
    <dgm:pt modelId="{E50BF558-D5AE-4A78-BABA-1A3E14158AE8}" type="pres">
      <dgm:prSet presAssocID="{1C4F6BC5-C006-4CC4-BF85-640FB8BB2F12}" presName="composite" presStyleCnt="0"/>
      <dgm:spPr/>
    </dgm:pt>
    <dgm:pt modelId="{68736D5C-BDBD-49C0-8F84-2935BBE0D9AB}" type="pres">
      <dgm:prSet presAssocID="{1C4F6BC5-C006-4CC4-BF85-640FB8BB2F12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0594BE9E-85BF-44A0-B3BA-07A029FD992E}" type="pres">
      <dgm:prSet presAssocID="{1C4F6BC5-C006-4CC4-BF85-640FB8BB2F12}" presName="descendantText" presStyleLbl="alignAcc1" presStyleIdx="1" presStyleCnt="3">
        <dgm:presLayoutVars>
          <dgm:bulletEnabled val="1"/>
        </dgm:presLayoutVars>
      </dgm:prSet>
      <dgm:spPr/>
    </dgm:pt>
    <dgm:pt modelId="{BE29FC01-B0F5-47F8-85E4-835968E836D2}" type="pres">
      <dgm:prSet presAssocID="{D39905D8-C037-4FA0-9CDB-93CF2513F444}" presName="sp" presStyleCnt="0"/>
      <dgm:spPr/>
    </dgm:pt>
    <dgm:pt modelId="{EC81DAAB-A337-4A9C-8EA8-AC96CEF735A3}" type="pres">
      <dgm:prSet presAssocID="{0B37D9A1-2CF4-4F03-9D1C-468DDDCA6140}" presName="composite" presStyleCnt="0"/>
      <dgm:spPr/>
    </dgm:pt>
    <dgm:pt modelId="{D5822CC9-7478-4FC5-852C-A806DB53D263}" type="pres">
      <dgm:prSet presAssocID="{0B37D9A1-2CF4-4F03-9D1C-468DDDCA6140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AABE99F9-E1AD-4361-9FDE-0A884E31C926}" type="pres">
      <dgm:prSet presAssocID="{0B37D9A1-2CF4-4F03-9D1C-468DDDCA6140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F336AC01-1266-4B02-9FC7-C0A43FA9CD7A}" type="presOf" srcId="{1C4F6BC5-C006-4CC4-BF85-640FB8BB2F12}" destId="{68736D5C-BDBD-49C0-8F84-2935BBE0D9AB}" srcOrd="0" destOrd="0" presId="urn:microsoft.com/office/officeart/2005/8/layout/chevron2"/>
    <dgm:cxn modelId="{D38F1202-97A1-4501-9848-AB7663C078AF}" type="presOf" srcId="{FE8D714F-E9C2-44A2-BFB4-963A6E4ACBA5}" destId="{0594BE9E-85BF-44A0-B3BA-07A029FD992E}" srcOrd="0" destOrd="0" presId="urn:microsoft.com/office/officeart/2005/8/layout/chevron2"/>
    <dgm:cxn modelId="{C3321518-CDAA-42FB-A7FD-CED6D25D94D6}" type="presOf" srcId="{0B37D9A1-2CF4-4F03-9D1C-468DDDCA6140}" destId="{D5822CC9-7478-4FC5-852C-A806DB53D263}" srcOrd="0" destOrd="0" presId="urn:microsoft.com/office/officeart/2005/8/layout/chevron2"/>
    <dgm:cxn modelId="{B02C1141-7219-4CE1-91D2-E170CB439CB6}" srcId="{0B37D9A1-2CF4-4F03-9D1C-468DDDCA6140}" destId="{35DAF722-FE09-48BE-A42C-49EA91355918}" srcOrd="0" destOrd="0" parTransId="{C1F305B9-ED55-41B4-9B74-DAC5C1361204}" sibTransId="{8FCF45FA-DC07-4E50-BFB5-9D46BACBFE05}"/>
    <dgm:cxn modelId="{520CCB41-463A-46EA-B4F7-78903232CC31}" type="presOf" srcId="{22760D43-DF8F-4F0C-836D-ACDD8B37B663}" destId="{048ADFF1-C3EF-4A47-8C9A-747371BFF690}" srcOrd="0" destOrd="0" presId="urn:microsoft.com/office/officeart/2005/8/layout/chevron2"/>
    <dgm:cxn modelId="{1E9E5967-6164-4E2E-86CC-7BDE5DCD9ED8}" srcId="{1F81EFA0-60A0-40D8-A43D-B3A38E2C8ECF}" destId="{0B37D9A1-2CF4-4F03-9D1C-468DDDCA6140}" srcOrd="2" destOrd="0" parTransId="{B0F29C1B-4CFF-406D-AE91-4C445A456C83}" sibTransId="{4C542310-2C3C-47E4-9500-F588B960E6C5}"/>
    <dgm:cxn modelId="{C7336457-6DAB-4B45-84FB-7D14C0367B61}" type="presOf" srcId="{35DAF722-FE09-48BE-A42C-49EA91355918}" destId="{AABE99F9-E1AD-4361-9FDE-0A884E31C926}" srcOrd="0" destOrd="0" presId="urn:microsoft.com/office/officeart/2005/8/layout/chevron2"/>
    <dgm:cxn modelId="{59D2F657-E032-4A94-AFED-1118EC559D09}" srcId="{1F81EFA0-60A0-40D8-A43D-B3A38E2C8ECF}" destId="{1C4F6BC5-C006-4CC4-BF85-640FB8BB2F12}" srcOrd="1" destOrd="0" parTransId="{8AAAB91F-E556-4070-8C89-532683103BDE}" sibTransId="{D39905D8-C037-4FA0-9CDB-93CF2513F444}"/>
    <dgm:cxn modelId="{6805B1C0-D99D-4DB0-9B02-5400E3D8BEBF}" type="presOf" srcId="{1D97505B-25C8-4830-99D9-AED288B41336}" destId="{AF233C5F-752A-4986-8C39-53461B6D6F65}" srcOrd="0" destOrd="0" presId="urn:microsoft.com/office/officeart/2005/8/layout/chevron2"/>
    <dgm:cxn modelId="{C8C87FC6-0496-4744-BF86-C63380349439}" type="presOf" srcId="{1F81EFA0-60A0-40D8-A43D-B3A38E2C8ECF}" destId="{5BC1CAA1-49D4-42E7-A45A-B2EC2FDB206E}" srcOrd="0" destOrd="0" presId="urn:microsoft.com/office/officeart/2005/8/layout/chevron2"/>
    <dgm:cxn modelId="{024EE3D2-D0B9-4CE1-8662-40FA31598413}" srcId="{1C4F6BC5-C006-4CC4-BF85-640FB8BB2F12}" destId="{FE8D714F-E9C2-44A2-BFB4-963A6E4ACBA5}" srcOrd="0" destOrd="0" parTransId="{C7A9DB1C-7929-43A7-A17F-6581CDBA0112}" sibTransId="{B19CFCFE-A496-43DA-8C62-3A468B0AEFDB}"/>
    <dgm:cxn modelId="{B39EA8DF-6FCC-4DD0-A702-34C9D1A6BF2A}" srcId="{1F81EFA0-60A0-40D8-A43D-B3A38E2C8ECF}" destId="{22760D43-DF8F-4F0C-836D-ACDD8B37B663}" srcOrd="0" destOrd="0" parTransId="{09D342D4-7893-4F1A-9DDF-343858EFE6C1}" sibTransId="{48D91F95-DD8B-41E4-A688-20402AC2483C}"/>
    <dgm:cxn modelId="{B13809E6-963F-4E90-BC18-E4521E3AEC58}" srcId="{22760D43-DF8F-4F0C-836D-ACDD8B37B663}" destId="{1D97505B-25C8-4830-99D9-AED288B41336}" srcOrd="0" destOrd="0" parTransId="{949E0EE2-B28B-4903-90E6-9986A66C1034}" sibTransId="{FBF23AD1-0A1A-4DF1-A412-2BA7E21CCBA3}"/>
    <dgm:cxn modelId="{B46AC59D-4968-44E7-83E7-F715039692CF}" type="presParOf" srcId="{5BC1CAA1-49D4-42E7-A45A-B2EC2FDB206E}" destId="{45F18E54-EFA1-42DE-8520-7FD835A172B5}" srcOrd="0" destOrd="0" presId="urn:microsoft.com/office/officeart/2005/8/layout/chevron2"/>
    <dgm:cxn modelId="{E15D6117-715A-4510-8A86-93C581B2A6AD}" type="presParOf" srcId="{45F18E54-EFA1-42DE-8520-7FD835A172B5}" destId="{048ADFF1-C3EF-4A47-8C9A-747371BFF690}" srcOrd="0" destOrd="0" presId="urn:microsoft.com/office/officeart/2005/8/layout/chevron2"/>
    <dgm:cxn modelId="{59675098-3EF4-44AA-B7F3-8213C5559604}" type="presParOf" srcId="{45F18E54-EFA1-42DE-8520-7FD835A172B5}" destId="{AF233C5F-752A-4986-8C39-53461B6D6F65}" srcOrd="1" destOrd="0" presId="urn:microsoft.com/office/officeart/2005/8/layout/chevron2"/>
    <dgm:cxn modelId="{C8861F68-6D41-4928-BFE9-5CFD3E70C29A}" type="presParOf" srcId="{5BC1CAA1-49D4-42E7-A45A-B2EC2FDB206E}" destId="{9FD6768E-DEF7-4776-8554-0600FD97DE70}" srcOrd="1" destOrd="0" presId="urn:microsoft.com/office/officeart/2005/8/layout/chevron2"/>
    <dgm:cxn modelId="{71AB3CA1-7A63-4A4F-85E0-F000F93D04CE}" type="presParOf" srcId="{5BC1CAA1-49D4-42E7-A45A-B2EC2FDB206E}" destId="{E50BF558-D5AE-4A78-BABA-1A3E14158AE8}" srcOrd="2" destOrd="0" presId="urn:microsoft.com/office/officeart/2005/8/layout/chevron2"/>
    <dgm:cxn modelId="{2119233C-61F6-4685-9FE4-93BE17D3D515}" type="presParOf" srcId="{E50BF558-D5AE-4A78-BABA-1A3E14158AE8}" destId="{68736D5C-BDBD-49C0-8F84-2935BBE0D9AB}" srcOrd="0" destOrd="0" presId="urn:microsoft.com/office/officeart/2005/8/layout/chevron2"/>
    <dgm:cxn modelId="{E2813DC5-6CD2-475F-B086-0259BA274434}" type="presParOf" srcId="{E50BF558-D5AE-4A78-BABA-1A3E14158AE8}" destId="{0594BE9E-85BF-44A0-B3BA-07A029FD992E}" srcOrd="1" destOrd="0" presId="urn:microsoft.com/office/officeart/2005/8/layout/chevron2"/>
    <dgm:cxn modelId="{3C39BCE4-CE5F-41F5-B108-78C6F32DC20F}" type="presParOf" srcId="{5BC1CAA1-49D4-42E7-A45A-B2EC2FDB206E}" destId="{BE29FC01-B0F5-47F8-85E4-835968E836D2}" srcOrd="3" destOrd="0" presId="urn:microsoft.com/office/officeart/2005/8/layout/chevron2"/>
    <dgm:cxn modelId="{E4F6A46D-88C4-4019-B8FF-CE330583F763}" type="presParOf" srcId="{5BC1CAA1-49D4-42E7-A45A-B2EC2FDB206E}" destId="{EC81DAAB-A337-4A9C-8EA8-AC96CEF735A3}" srcOrd="4" destOrd="0" presId="urn:microsoft.com/office/officeart/2005/8/layout/chevron2"/>
    <dgm:cxn modelId="{1E3C2F10-23D4-45AE-A2BA-CF82B7ECB999}" type="presParOf" srcId="{EC81DAAB-A337-4A9C-8EA8-AC96CEF735A3}" destId="{D5822CC9-7478-4FC5-852C-A806DB53D263}" srcOrd="0" destOrd="0" presId="urn:microsoft.com/office/officeart/2005/8/layout/chevron2"/>
    <dgm:cxn modelId="{55FADA06-EF6E-435A-AB8B-895AFF027574}" type="presParOf" srcId="{EC81DAAB-A337-4A9C-8EA8-AC96CEF735A3}" destId="{AABE99F9-E1AD-4361-9FDE-0A884E31C92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F81EFA0-60A0-40D8-A43D-B3A38E2C8ECF}" type="doc">
      <dgm:prSet loTypeId="urn:microsoft.com/office/officeart/2005/8/layout/chevron2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22760D43-DF8F-4F0C-836D-ACDD8B37B663}">
      <dgm:prSet phldrT="[Text]"/>
      <dgm:spPr/>
      <dgm:t>
        <a:bodyPr/>
        <a:lstStyle/>
        <a:p>
          <a:r>
            <a:rPr lang="id-ID" dirty="0"/>
            <a:t>I</a:t>
          </a:r>
        </a:p>
      </dgm:t>
    </dgm:pt>
    <dgm:pt modelId="{09D342D4-7893-4F1A-9DDF-343858EFE6C1}" type="parTrans" cxnId="{B39EA8DF-6FCC-4DD0-A702-34C9D1A6BF2A}">
      <dgm:prSet/>
      <dgm:spPr/>
      <dgm:t>
        <a:bodyPr/>
        <a:lstStyle/>
        <a:p>
          <a:endParaRPr lang="id-ID"/>
        </a:p>
      </dgm:t>
    </dgm:pt>
    <dgm:pt modelId="{48D91F95-DD8B-41E4-A688-20402AC2483C}" type="sibTrans" cxnId="{B39EA8DF-6FCC-4DD0-A702-34C9D1A6BF2A}">
      <dgm:prSet/>
      <dgm:spPr/>
      <dgm:t>
        <a:bodyPr/>
        <a:lstStyle/>
        <a:p>
          <a:endParaRPr lang="id-ID"/>
        </a:p>
      </dgm:t>
    </dgm:pt>
    <dgm:pt modelId="{1D97505B-25C8-4830-99D9-AED288B41336}">
      <dgm:prSet phldrT="[Text]" custT="1"/>
      <dgm:spPr/>
      <dgm:t>
        <a:bodyPr/>
        <a:lstStyle/>
        <a:p>
          <a:r>
            <a:rPr lang="id-ID" sz="4000" dirty="0"/>
            <a:t>Inovatif</a:t>
          </a:r>
        </a:p>
      </dgm:t>
    </dgm:pt>
    <dgm:pt modelId="{949E0EE2-B28B-4903-90E6-9986A66C1034}" type="parTrans" cxnId="{B13809E6-963F-4E90-BC18-E4521E3AEC58}">
      <dgm:prSet/>
      <dgm:spPr/>
      <dgm:t>
        <a:bodyPr/>
        <a:lstStyle/>
        <a:p>
          <a:endParaRPr lang="id-ID"/>
        </a:p>
      </dgm:t>
    </dgm:pt>
    <dgm:pt modelId="{FBF23AD1-0A1A-4DF1-A412-2BA7E21CCBA3}" type="sibTrans" cxnId="{B13809E6-963F-4E90-BC18-E4521E3AEC58}">
      <dgm:prSet/>
      <dgm:spPr/>
      <dgm:t>
        <a:bodyPr/>
        <a:lstStyle/>
        <a:p>
          <a:endParaRPr lang="id-ID"/>
        </a:p>
      </dgm:t>
    </dgm:pt>
    <dgm:pt modelId="{1C4F6BC5-C006-4CC4-BF85-640FB8BB2F12}">
      <dgm:prSet phldrT="[Text]"/>
      <dgm:spPr/>
      <dgm:t>
        <a:bodyPr/>
        <a:lstStyle/>
        <a:p>
          <a:r>
            <a:rPr lang="id-ID" dirty="0"/>
            <a:t>B</a:t>
          </a:r>
        </a:p>
      </dgm:t>
    </dgm:pt>
    <dgm:pt modelId="{8AAAB91F-E556-4070-8C89-532683103BDE}" type="parTrans" cxnId="{59D2F657-E032-4A94-AFED-1118EC559D09}">
      <dgm:prSet/>
      <dgm:spPr/>
      <dgm:t>
        <a:bodyPr/>
        <a:lstStyle/>
        <a:p>
          <a:endParaRPr lang="id-ID"/>
        </a:p>
      </dgm:t>
    </dgm:pt>
    <dgm:pt modelId="{D39905D8-C037-4FA0-9CDB-93CF2513F444}" type="sibTrans" cxnId="{59D2F657-E032-4A94-AFED-1118EC559D09}">
      <dgm:prSet/>
      <dgm:spPr/>
      <dgm:t>
        <a:bodyPr/>
        <a:lstStyle/>
        <a:p>
          <a:endParaRPr lang="id-ID"/>
        </a:p>
      </dgm:t>
    </dgm:pt>
    <dgm:pt modelId="{FE8D714F-E9C2-44A2-BFB4-963A6E4ACBA5}">
      <dgm:prSet phldrT="[Text]" custT="1"/>
      <dgm:spPr/>
      <dgm:t>
        <a:bodyPr/>
        <a:lstStyle/>
        <a:p>
          <a:r>
            <a:rPr lang="id-ID" sz="4000"/>
            <a:t> Berkeadilan</a:t>
          </a:r>
          <a:endParaRPr lang="id-ID" sz="4000" dirty="0"/>
        </a:p>
      </dgm:t>
    </dgm:pt>
    <dgm:pt modelId="{C7A9DB1C-7929-43A7-A17F-6581CDBA0112}" type="parTrans" cxnId="{024EE3D2-D0B9-4CE1-8662-40FA31598413}">
      <dgm:prSet/>
      <dgm:spPr/>
      <dgm:t>
        <a:bodyPr/>
        <a:lstStyle/>
        <a:p>
          <a:endParaRPr lang="id-ID"/>
        </a:p>
      </dgm:t>
    </dgm:pt>
    <dgm:pt modelId="{B19CFCFE-A496-43DA-8C62-3A468B0AEFDB}" type="sibTrans" cxnId="{024EE3D2-D0B9-4CE1-8662-40FA31598413}">
      <dgm:prSet/>
      <dgm:spPr/>
      <dgm:t>
        <a:bodyPr/>
        <a:lstStyle/>
        <a:p>
          <a:endParaRPr lang="id-ID"/>
        </a:p>
      </dgm:t>
    </dgm:pt>
    <dgm:pt modelId="{5BC1CAA1-49D4-42E7-A45A-B2EC2FDB206E}" type="pres">
      <dgm:prSet presAssocID="{1F81EFA0-60A0-40D8-A43D-B3A38E2C8ECF}" presName="linearFlow" presStyleCnt="0">
        <dgm:presLayoutVars>
          <dgm:dir/>
          <dgm:animLvl val="lvl"/>
          <dgm:resizeHandles val="exact"/>
        </dgm:presLayoutVars>
      </dgm:prSet>
      <dgm:spPr/>
    </dgm:pt>
    <dgm:pt modelId="{45F18E54-EFA1-42DE-8520-7FD835A172B5}" type="pres">
      <dgm:prSet presAssocID="{22760D43-DF8F-4F0C-836D-ACDD8B37B663}" presName="composite" presStyleCnt="0"/>
      <dgm:spPr/>
    </dgm:pt>
    <dgm:pt modelId="{048ADFF1-C3EF-4A47-8C9A-747371BFF690}" type="pres">
      <dgm:prSet presAssocID="{22760D43-DF8F-4F0C-836D-ACDD8B37B663}" presName="parentText" presStyleLbl="alignNode1" presStyleIdx="0" presStyleCnt="2" custScaleX="100000" custScaleY="100098" custLinFactNeighborX="-19705" custLinFactNeighborY="-63">
        <dgm:presLayoutVars>
          <dgm:chMax val="1"/>
          <dgm:bulletEnabled val="1"/>
        </dgm:presLayoutVars>
      </dgm:prSet>
      <dgm:spPr/>
    </dgm:pt>
    <dgm:pt modelId="{AF233C5F-752A-4986-8C39-53461B6D6F65}" type="pres">
      <dgm:prSet presAssocID="{22760D43-DF8F-4F0C-836D-ACDD8B37B663}" presName="descendantText" presStyleLbl="alignAcc1" presStyleIdx="0" presStyleCnt="2" custScaleX="98047" custScaleY="100000" custLinFactNeighborX="-10" custLinFactNeighborY="9961">
        <dgm:presLayoutVars>
          <dgm:bulletEnabled val="1"/>
        </dgm:presLayoutVars>
      </dgm:prSet>
      <dgm:spPr/>
    </dgm:pt>
    <dgm:pt modelId="{9FD6768E-DEF7-4776-8554-0600FD97DE70}" type="pres">
      <dgm:prSet presAssocID="{48D91F95-DD8B-41E4-A688-20402AC2483C}" presName="sp" presStyleCnt="0"/>
      <dgm:spPr/>
    </dgm:pt>
    <dgm:pt modelId="{E50BF558-D5AE-4A78-BABA-1A3E14158AE8}" type="pres">
      <dgm:prSet presAssocID="{1C4F6BC5-C006-4CC4-BF85-640FB8BB2F12}" presName="composite" presStyleCnt="0"/>
      <dgm:spPr/>
    </dgm:pt>
    <dgm:pt modelId="{68736D5C-BDBD-49C0-8F84-2935BBE0D9AB}" type="pres">
      <dgm:prSet presAssocID="{1C4F6BC5-C006-4CC4-BF85-640FB8BB2F12}" presName="parentText" presStyleLbl="alignNode1" presStyleIdx="1" presStyleCnt="2" custLinFactNeighborX="-29953" custLinFactNeighborY="63557">
        <dgm:presLayoutVars>
          <dgm:chMax val="1"/>
          <dgm:bulletEnabled val="1"/>
        </dgm:presLayoutVars>
      </dgm:prSet>
      <dgm:spPr/>
    </dgm:pt>
    <dgm:pt modelId="{0594BE9E-85BF-44A0-B3BA-07A029FD992E}" type="pres">
      <dgm:prSet presAssocID="{1C4F6BC5-C006-4CC4-BF85-640FB8BB2F12}" presName="descendantText" presStyleLbl="alignAcc1" presStyleIdx="1" presStyleCnt="2" custScaleX="99444" custScaleY="129427" custLinFactNeighborX="397" custLinFactNeighborY="10219">
        <dgm:presLayoutVars>
          <dgm:bulletEnabled val="1"/>
        </dgm:presLayoutVars>
      </dgm:prSet>
      <dgm:spPr/>
    </dgm:pt>
  </dgm:ptLst>
  <dgm:cxnLst>
    <dgm:cxn modelId="{59D2F657-E032-4A94-AFED-1118EC559D09}" srcId="{1F81EFA0-60A0-40D8-A43D-B3A38E2C8ECF}" destId="{1C4F6BC5-C006-4CC4-BF85-640FB8BB2F12}" srcOrd="1" destOrd="0" parTransId="{8AAAB91F-E556-4070-8C89-532683103BDE}" sibTransId="{D39905D8-C037-4FA0-9CDB-93CF2513F444}"/>
    <dgm:cxn modelId="{A6921088-E401-421D-974B-0FCD4EB26277}" type="presOf" srcId="{22760D43-DF8F-4F0C-836D-ACDD8B37B663}" destId="{048ADFF1-C3EF-4A47-8C9A-747371BFF690}" srcOrd="0" destOrd="0" presId="urn:microsoft.com/office/officeart/2005/8/layout/chevron2"/>
    <dgm:cxn modelId="{55B7179C-3386-4A8E-B83B-2CF9D807A089}" type="presOf" srcId="{FE8D714F-E9C2-44A2-BFB4-963A6E4ACBA5}" destId="{0594BE9E-85BF-44A0-B3BA-07A029FD992E}" srcOrd="0" destOrd="0" presId="urn:microsoft.com/office/officeart/2005/8/layout/chevron2"/>
    <dgm:cxn modelId="{30E492BF-1260-4025-8BB9-9951CECC0F78}" type="presOf" srcId="{1C4F6BC5-C006-4CC4-BF85-640FB8BB2F12}" destId="{68736D5C-BDBD-49C0-8F84-2935BBE0D9AB}" srcOrd="0" destOrd="0" presId="urn:microsoft.com/office/officeart/2005/8/layout/chevron2"/>
    <dgm:cxn modelId="{9106FECF-73B0-42E3-AFEA-34902B0E4043}" type="presOf" srcId="{1F81EFA0-60A0-40D8-A43D-B3A38E2C8ECF}" destId="{5BC1CAA1-49D4-42E7-A45A-B2EC2FDB206E}" srcOrd="0" destOrd="0" presId="urn:microsoft.com/office/officeart/2005/8/layout/chevron2"/>
    <dgm:cxn modelId="{024EE3D2-D0B9-4CE1-8662-40FA31598413}" srcId="{1C4F6BC5-C006-4CC4-BF85-640FB8BB2F12}" destId="{FE8D714F-E9C2-44A2-BFB4-963A6E4ACBA5}" srcOrd="0" destOrd="0" parTransId="{C7A9DB1C-7929-43A7-A17F-6581CDBA0112}" sibTransId="{B19CFCFE-A496-43DA-8C62-3A468B0AEFDB}"/>
    <dgm:cxn modelId="{B39EA8DF-6FCC-4DD0-A702-34C9D1A6BF2A}" srcId="{1F81EFA0-60A0-40D8-A43D-B3A38E2C8ECF}" destId="{22760D43-DF8F-4F0C-836D-ACDD8B37B663}" srcOrd="0" destOrd="0" parTransId="{09D342D4-7893-4F1A-9DDF-343858EFE6C1}" sibTransId="{48D91F95-DD8B-41E4-A688-20402AC2483C}"/>
    <dgm:cxn modelId="{B13809E6-963F-4E90-BC18-E4521E3AEC58}" srcId="{22760D43-DF8F-4F0C-836D-ACDD8B37B663}" destId="{1D97505B-25C8-4830-99D9-AED288B41336}" srcOrd="0" destOrd="0" parTransId="{949E0EE2-B28B-4903-90E6-9986A66C1034}" sibTransId="{FBF23AD1-0A1A-4DF1-A412-2BA7E21CCBA3}"/>
    <dgm:cxn modelId="{A776D9F4-E088-49C9-8347-E4A03B5E644B}" type="presOf" srcId="{1D97505B-25C8-4830-99D9-AED288B41336}" destId="{AF233C5F-752A-4986-8C39-53461B6D6F65}" srcOrd="0" destOrd="0" presId="urn:microsoft.com/office/officeart/2005/8/layout/chevron2"/>
    <dgm:cxn modelId="{EE9FB0A5-4F76-4EA7-B632-B2D3A2EF98C3}" type="presParOf" srcId="{5BC1CAA1-49D4-42E7-A45A-B2EC2FDB206E}" destId="{45F18E54-EFA1-42DE-8520-7FD835A172B5}" srcOrd="0" destOrd="0" presId="urn:microsoft.com/office/officeart/2005/8/layout/chevron2"/>
    <dgm:cxn modelId="{3B9A3D53-A4A7-4F5F-926A-C3A6C300A15D}" type="presParOf" srcId="{45F18E54-EFA1-42DE-8520-7FD835A172B5}" destId="{048ADFF1-C3EF-4A47-8C9A-747371BFF690}" srcOrd="0" destOrd="0" presId="urn:microsoft.com/office/officeart/2005/8/layout/chevron2"/>
    <dgm:cxn modelId="{A0296566-61DF-4957-9581-315F3BEBEB06}" type="presParOf" srcId="{45F18E54-EFA1-42DE-8520-7FD835A172B5}" destId="{AF233C5F-752A-4986-8C39-53461B6D6F65}" srcOrd="1" destOrd="0" presId="urn:microsoft.com/office/officeart/2005/8/layout/chevron2"/>
    <dgm:cxn modelId="{3F8C8530-951F-4BE5-8FB1-93047E0E506E}" type="presParOf" srcId="{5BC1CAA1-49D4-42E7-A45A-B2EC2FDB206E}" destId="{9FD6768E-DEF7-4776-8554-0600FD97DE70}" srcOrd="1" destOrd="0" presId="urn:microsoft.com/office/officeart/2005/8/layout/chevron2"/>
    <dgm:cxn modelId="{A766FCC0-1361-47EB-AB72-BF74B3FD5785}" type="presParOf" srcId="{5BC1CAA1-49D4-42E7-A45A-B2EC2FDB206E}" destId="{E50BF558-D5AE-4A78-BABA-1A3E14158AE8}" srcOrd="2" destOrd="0" presId="urn:microsoft.com/office/officeart/2005/8/layout/chevron2"/>
    <dgm:cxn modelId="{7A72AF66-39FC-4BBD-BECC-7AC2EC94FC40}" type="presParOf" srcId="{E50BF558-D5AE-4A78-BABA-1A3E14158AE8}" destId="{68736D5C-BDBD-49C0-8F84-2935BBE0D9AB}" srcOrd="0" destOrd="0" presId="urn:microsoft.com/office/officeart/2005/8/layout/chevron2"/>
    <dgm:cxn modelId="{D834F261-0DE1-4577-BD7A-8F3E28A5C967}" type="presParOf" srcId="{E50BF558-D5AE-4A78-BABA-1A3E14158AE8}" destId="{0594BE9E-85BF-44A0-B3BA-07A029FD992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18FEA9-5691-4958-A275-4E242546175A}">
      <dsp:nvSpPr>
        <dsp:cNvPr id="0" name=""/>
        <dsp:cNvSpPr/>
      </dsp:nvSpPr>
      <dsp:spPr>
        <a:xfrm>
          <a:off x="3464929" y="2060373"/>
          <a:ext cx="1270605" cy="12706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kern="1200" dirty="0"/>
            <a:t>Budaya Kerja</a:t>
          </a:r>
        </a:p>
      </dsp:txBody>
      <dsp:txXfrm>
        <a:off x="3651005" y="2246449"/>
        <a:ext cx="898453" cy="898453"/>
      </dsp:txXfrm>
    </dsp:sp>
    <dsp:sp modelId="{04CDB1F9-3094-4950-A775-6241FE39E6AD}">
      <dsp:nvSpPr>
        <dsp:cNvPr id="0" name=""/>
        <dsp:cNvSpPr/>
      </dsp:nvSpPr>
      <dsp:spPr>
        <a:xfrm rot="16200000">
          <a:off x="3965129" y="1597107"/>
          <a:ext cx="270205" cy="4320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400" kern="1200"/>
        </a:p>
      </dsp:txBody>
      <dsp:txXfrm>
        <a:off x="4005660" y="1724039"/>
        <a:ext cx="189144" cy="259203"/>
      </dsp:txXfrm>
    </dsp:sp>
    <dsp:sp modelId="{32B28979-6D8E-4D08-B22F-050E249C8C0B}">
      <dsp:nvSpPr>
        <dsp:cNvPr id="0" name=""/>
        <dsp:cNvSpPr/>
      </dsp:nvSpPr>
      <dsp:spPr>
        <a:xfrm>
          <a:off x="3306103" y="-37703"/>
          <a:ext cx="1588256" cy="15882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kern="1200" dirty="0"/>
            <a:t>Nilai-nilai yang diyakini benar</a:t>
          </a:r>
        </a:p>
      </dsp:txBody>
      <dsp:txXfrm>
        <a:off x="3538698" y="194892"/>
        <a:ext cx="1123066" cy="1123066"/>
      </dsp:txXfrm>
    </dsp:sp>
    <dsp:sp modelId="{B1BA1E65-2A98-41A6-A290-35757D67D33B}">
      <dsp:nvSpPr>
        <dsp:cNvPr id="0" name=""/>
        <dsp:cNvSpPr/>
      </dsp:nvSpPr>
      <dsp:spPr>
        <a:xfrm>
          <a:off x="4798977" y="2479673"/>
          <a:ext cx="152840" cy="4320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400" kern="1200"/>
        </a:p>
      </dsp:txBody>
      <dsp:txXfrm>
        <a:off x="4798977" y="2566074"/>
        <a:ext cx="106988" cy="259203"/>
      </dsp:txXfrm>
    </dsp:sp>
    <dsp:sp modelId="{B94CEE09-5EB7-4EE5-BE77-EDB1B458E743}">
      <dsp:nvSpPr>
        <dsp:cNvPr id="0" name=""/>
        <dsp:cNvSpPr/>
      </dsp:nvSpPr>
      <dsp:spPr>
        <a:xfrm>
          <a:off x="5023912" y="1800201"/>
          <a:ext cx="2031141" cy="17909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 dirty="0"/>
            <a:t>Sifat-sifat Kebiasaan</a:t>
          </a:r>
        </a:p>
      </dsp:txBody>
      <dsp:txXfrm>
        <a:off x="5321366" y="2062479"/>
        <a:ext cx="1436233" cy="1266393"/>
      </dsp:txXfrm>
    </dsp:sp>
    <dsp:sp modelId="{26979FF2-03AC-4F79-87B6-DBBB364281A8}">
      <dsp:nvSpPr>
        <dsp:cNvPr id="0" name=""/>
        <dsp:cNvSpPr/>
      </dsp:nvSpPr>
      <dsp:spPr>
        <a:xfrm rot="5451948">
          <a:off x="4019944" y="3240779"/>
          <a:ext cx="137570" cy="4320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400" kern="1200"/>
        </a:p>
      </dsp:txBody>
      <dsp:txXfrm rot="10800000">
        <a:off x="4040891" y="3306547"/>
        <a:ext cx="96299" cy="259203"/>
      </dsp:txXfrm>
    </dsp:sp>
    <dsp:sp modelId="{521E4AF2-5391-4B40-B6E0-27A7F0B9DE25}">
      <dsp:nvSpPr>
        <dsp:cNvPr id="0" name=""/>
        <dsp:cNvSpPr/>
      </dsp:nvSpPr>
      <dsp:spPr>
        <a:xfrm>
          <a:off x="2820093" y="3590395"/>
          <a:ext cx="2506777" cy="17507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kern="1200" dirty="0"/>
            <a:t>Dalam Melaksanakan tugas</a:t>
          </a:r>
        </a:p>
      </dsp:txBody>
      <dsp:txXfrm>
        <a:off x="3187202" y="3846789"/>
        <a:ext cx="1772559" cy="1237978"/>
      </dsp:txXfrm>
    </dsp:sp>
    <dsp:sp modelId="{3029DEAD-8158-4A18-967C-0E2CDA765AAB}">
      <dsp:nvSpPr>
        <dsp:cNvPr id="0" name=""/>
        <dsp:cNvSpPr/>
      </dsp:nvSpPr>
      <dsp:spPr>
        <a:xfrm rot="10800000">
          <a:off x="3226792" y="2479673"/>
          <a:ext cx="168282" cy="4320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400" kern="1200"/>
        </a:p>
      </dsp:txBody>
      <dsp:txXfrm rot="10800000">
        <a:off x="3277277" y="2566074"/>
        <a:ext cx="117797" cy="259203"/>
      </dsp:txXfrm>
    </dsp:sp>
    <dsp:sp modelId="{F27F4100-972D-49DD-861B-4E15BF97DB25}">
      <dsp:nvSpPr>
        <dsp:cNvPr id="0" name=""/>
        <dsp:cNvSpPr/>
      </dsp:nvSpPr>
      <dsp:spPr>
        <a:xfrm>
          <a:off x="1174545" y="1790949"/>
          <a:ext cx="1972868" cy="18094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 dirty="0"/>
            <a:t>Sikap/Perilaku Individu dan Kelompok</a:t>
          </a:r>
        </a:p>
      </dsp:txBody>
      <dsp:txXfrm>
        <a:off x="1463465" y="2055937"/>
        <a:ext cx="1395028" cy="12794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064F1F-64ED-4CB8-BBF3-B849BDFFAFD1}">
      <dsp:nvSpPr>
        <dsp:cNvPr id="0" name=""/>
        <dsp:cNvSpPr/>
      </dsp:nvSpPr>
      <dsp:spPr>
        <a:xfrm>
          <a:off x="-5227480" y="-702725"/>
          <a:ext cx="6076849" cy="6076849"/>
        </a:xfrm>
        <a:prstGeom prst="blockArc">
          <a:avLst>
            <a:gd name="adj1" fmla="val 18900000"/>
            <a:gd name="adj2" fmla="val 2700000"/>
            <a:gd name="adj3" fmla="val 355"/>
          </a:avLst>
        </a:pr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17CF3E-2CF2-42CB-85E3-9B40C6113281}">
      <dsp:nvSpPr>
        <dsp:cNvPr id="0" name=""/>
        <dsp:cNvSpPr/>
      </dsp:nvSpPr>
      <dsp:spPr>
        <a:xfrm>
          <a:off x="469201" y="515317"/>
          <a:ext cx="2987184" cy="9026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650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 dirty="0"/>
            <a:t>Perubahan budaya tanggung jawab fungsi SDM</a:t>
          </a:r>
        </a:p>
      </dsp:txBody>
      <dsp:txXfrm>
        <a:off x="469201" y="515317"/>
        <a:ext cx="2987184" cy="902686"/>
      </dsp:txXfrm>
    </dsp:sp>
    <dsp:sp modelId="{A1732652-4F1C-4254-B488-AEB8E2E612EA}">
      <dsp:nvSpPr>
        <dsp:cNvPr id="0" name=""/>
        <dsp:cNvSpPr/>
      </dsp:nvSpPr>
      <dsp:spPr>
        <a:xfrm>
          <a:off x="-62381" y="555154"/>
          <a:ext cx="1128357" cy="8230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A04BF9-FB7C-47AC-B306-BDEAAB25158C}">
      <dsp:nvSpPr>
        <dsp:cNvPr id="0" name=""/>
        <dsp:cNvSpPr/>
      </dsp:nvSpPr>
      <dsp:spPr>
        <a:xfrm>
          <a:off x="360030" y="1623319"/>
          <a:ext cx="3092539" cy="13290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650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 dirty="0"/>
            <a:t>Bila Perubahan dikomunikasikan secara jelas dan terus menerus maka perubahan budaya akan terjadi</a:t>
          </a:r>
        </a:p>
      </dsp:txBody>
      <dsp:txXfrm>
        <a:off x="360030" y="1623319"/>
        <a:ext cx="3092539" cy="1329006"/>
      </dsp:txXfrm>
    </dsp:sp>
    <dsp:sp modelId="{33057F78-BD64-4BFC-9928-133326359423}">
      <dsp:nvSpPr>
        <dsp:cNvPr id="0" name=""/>
        <dsp:cNvSpPr/>
      </dsp:nvSpPr>
      <dsp:spPr>
        <a:xfrm>
          <a:off x="393948" y="1829955"/>
          <a:ext cx="660766" cy="9783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C0E45F-2D40-43C1-8360-CEE295D0B16A}">
      <dsp:nvSpPr>
        <dsp:cNvPr id="0" name=""/>
        <dsp:cNvSpPr/>
      </dsp:nvSpPr>
      <dsp:spPr>
        <a:xfrm>
          <a:off x="405502" y="3168352"/>
          <a:ext cx="3114583" cy="10127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650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 dirty="0"/>
            <a:t>Budaya akan terbentuk dengan sendirinya sehingga tidak perlu perencanaan dan pengelolaannya</a:t>
          </a:r>
        </a:p>
      </dsp:txBody>
      <dsp:txXfrm>
        <a:off x="405502" y="3168352"/>
        <a:ext cx="3114583" cy="1012732"/>
      </dsp:txXfrm>
    </dsp:sp>
    <dsp:sp modelId="{5F34ECBE-2F8D-4C20-BE5A-9EEFD32DBF60}">
      <dsp:nvSpPr>
        <dsp:cNvPr id="0" name=""/>
        <dsp:cNvSpPr/>
      </dsp:nvSpPr>
      <dsp:spPr>
        <a:xfrm>
          <a:off x="-62381" y="3378648"/>
          <a:ext cx="1128357" cy="6875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71E8C2-A4A6-4BE7-8A13-AE327F732CA8}">
      <dsp:nvSpPr>
        <dsp:cNvPr id="0" name=""/>
        <dsp:cNvSpPr/>
      </dsp:nvSpPr>
      <dsp:spPr>
        <a:xfrm rot="16200000">
          <a:off x="0" y="504060"/>
          <a:ext cx="617060" cy="617060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000" kern="1200" dirty="0"/>
        </a:p>
      </dsp:txBody>
      <dsp:txXfrm rot="5400000">
        <a:off x="107986" y="658325"/>
        <a:ext cx="509074" cy="308530"/>
      </dsp:txXfrm>
    </dsp:sp>
    <dsp:sp modelId="{9C412DBB-FBD1-4176-9B5F-264ECA5B61B8}">
      <dsp:nvSpPr>
        <dsp:cNvPr id="0" name=""/>
        <dsp:cNvSpPr/>
      </dsp:nvSpPr>
      <dsp:spPr>
        <a:xfrm rot="5400000">
          <a:off x="648075" y="495546"/>
          <a:ext cx="617060" cy="617060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000" kern="1200" dirty="0"/>
        </a:p>
      </dsp:txBody>
      <dsp:txXfrm rot="-5400000">
        <a:off x="648075" y="649811"/>
        <a:ext cx="509074" cy="3085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064F1F-64ED-4CB8-BBF3-B849BDFFAFD1}">
      <dsp:nvSpPr>
        <dsp:cNvPr id="0" name=""/>
        <dsp:cNvSpPr/>
      </dsp:nvSpPr>
      <dsp:spPr>
        <a:xfrm>
          <a:off x="-5059582" y="-746299"/>
          <a:ext cx="5914303" cy="5914303"/>
        </a:xfrm>
        <a:prstGeom prst="blockArc">
          <a:avLst>
            <a:gd name="adj1" fmla="val 18900000"/>
            <a:gd name="adj2" fmla="val 2700000"/>
            <a:gd name="adj3" fmla="val 365"/>
          </a:avLst>
        </a:pr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17CF3E-2CF2-42CB-85E3-9B40C6113281}">
      <dsp:nvSpPr>
        <dsp:cNvPr id="0" name=""/>
        <dsp:cNvSpPr/>
      </dsp:nvSpPr>
      <dsp:spPr>
        <a:xfrm>
          <a:off x="516317" y="439248"/>
          <a:ext cx="3228482" cy="8784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7307" tIns="27940" rIns="27940" bIns="2794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100" kern="1200" dirty="0"/>
            <a:t>Hampir  separuh jumlah pemimpin organisasi mencurahkan “energy “ nya fokus membangun budaya kerja</a:t>
          </a:r>
        </a:p>
      </dsp:txBody>
      <dsp:txXfrm>
        <a:off x="516317" y="439248"/>
        <a:ext cx="3228482" cy="878497"/>
      </dsp:txXfrm>
    </dsp:sp>
    <dsp:sp modelId="{A1732652-4F1C-4254-B488-AEB8E2E612EA}">
      <dsp:nvSpPr>
        <dsp:cNvPr id="0" name=""/>
        <dsp:cNvSpPr/>
      </dsp:nvSpPr>
      <dsp:spPr>
        <a:xfrm>
          <a:off x="-32743" y="478017"/>
          <a:ext cx="1098122" cy="8009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A04BF9-FB7C-47AC-B306-BDEAAB25158C}">
      <dsp:nvSpPr>
        <dsp:cNvPr id="0" name=""/>
        <dsp:cNvSpPr/>
      </dsp:nvSpPr>
      <dsp:spPr>
        <a:xfrm>
          <a:off x="511280" y="1512166"/>
          <a:ext cx="3283555" cy="13681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730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 dirty="0"/>
            <a:t>Kinerja organisasi merupakan  akumulasi dari pencapaian kinerja  SDM yang terlibat penuh didukung oleh Manajemen</a:t>
          </a:r>
        </a:p>
      </dsp:txBody>
      <dsp:txXfrm>
        <a:off x="511280" y="1512166"/>
        <a:ext cx="3283555" cy="1368154"/>
      </dsp:txXfrm>
    </dsp:sp>
    <dsp:sp modelId="{33057F78-BD64-4BFC-9928-133326359423}">
      <dsp:nvSpPr>
        <dsp:cNvPr id="0" name=""/>
        <dsp:cNvSpPr/>
      </dsp:nvSpPr>
      <dsp:spPr>
        <a:xfrm>
          <a:off x="544582" y="1728191"/>
          <a:ext cx="632957" cy="9361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C0E45F-2D40-43C1-8360-CEE295D0B16A}">
      <dsp:nvSpPr>
        <dsp:cNvPr id="0" name=""/>
        <dsp:cNvSpPr/>
      </dsp:nvSpPr>
      <dsp:spPr>
        <a:xfrm>
          <a:off x="516317" y="3125154"/>
          <a:ext cx="3228482" cy="9793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7307" tIns="27940" rIns="27940" bIns="2794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100" kern="1200" dirty="0"/>
            <a:t>Budaya kerja akan terbentuk dengan sendirinya, namun nyatanya belum tentu sesuai   dgn  Strategi  organisasi kecuali dengan perencanaan yang baik</a:t>
          </a:r>
        </a:p>
      </dsp:txBody>
      <dsp:txXfrm>
        <a:off x="516317" y="3125154"/>
        <a:ext cx="3228482" cy="979305"/>
      </dsp:txXfrm>
    </dsp:sp>
    <dsp:sp modelId="{5F34ECBE-2F8D-4C20-BE5A-9EEFD32DBF60}">
      <dsp:nvSpPr>
        <dsp:cNvPr id="0" name=""/>
        <dsp:cNvSpPr/>
      </dsp:nvSpPr>
      <dsp:spPr>
        <a:xfrm>
          <a:off x="-32743" y="3265946"/>
          <a:ext cx="1098122" cy="6690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8ADFF1-C3EF-4A47-8C9A-747371BFF690}">
      <dsp:nvSpPr>
        <dsp:cNvPr id="0" name=""/>
        <dsp:cNvSpPr/>
      </dsp:nvSpPr>
      <dsp:spPr>
        <a:xfrm rot="5400000">
          <a:off x="-158563" y="158566"/>
          <a:ext cx="1057089" cy="73996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kern="1200" dirty="0"/>
            <a:t>B</a:t>
          </a:r>
        </a:p>
      </dsp:txBody>
      <dsp:txXfrm rot="-5400000">
        <a:off x="1" y="369983"/>
        <a:ext cx="739962" cy="317127"/>
      </dsp:txXfrm>
    </dsp:sp>
    <dsp:sp modelId="{AF233C5F-752A-4986-8C39-53461B6D6F65}">
      <dsp:nvSpPr>
        <dsp:cNvPr id="0" name=""/>
        <dsp:cNvSpPr/>
      </dsp:nvSpPr>
      <dsp:spPr>
        <a:xfrm rot="5400000">
          <a:off x="2834739" y="-2093155"/>
          <a:ext cx="687108" cy="48766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3600" i="1" kern="1200" dirty="0"/>
            <a:t>Be</a:t>
          </a:r>
          <a:r>
            <a:rPr lang="id-ID" sz="3600" kern="1200" dirty="0"/>
            <a:t>rintegritas</a:t>
          </a:r>
        </a:p>
      </dsp:txBody>
      <dsp:txXfrm rot="-5400000">
        <a:off x="739963" y="35163"/>
        <a:ext cx="4843119" cy="620024"/>
      </dsp:txXfrm>
    </dsp:sp>
    <dsp:sp modelId="{68736D5C-BDBD-49C0-8F84-2935BBE0D9AB}">
      <dsp:nvSpPr>
        <dsp:cNvPr id="0" name=""/>
        <dsp:cNvSpPr/>
      </dsp:nvSpPr>
      <dsp:spPr>
        <a:xfrm rot="5400000">
          <a:off x="-158563" y="1012470"/>
          <a:ext cx="1057089" cy="73996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kern="1200" dirty="0"/>
            <a:t>K</a:t>
          </a:r>
        </a:p>
      </dsp:txBody>
      <dsp:txXfrm rot="-5400000">
        <a:off x="1" y="1223887"/>
        <a:ext cx="739962" cy="317127"/>
      </dsp:txXfrm>
    </dsp:sp>
    <dsp:sp modelId="{0594BE9E-85BF-44A0-B3BA-07A029FD992E}">
      <dsp:nvSpPr>
        <dsp:cNvPr id="0" name=""/>
        <dsp:cNvSpPr/>
      </dsp:nvSpPr>
      <dsp:spPr>
        <a:xfrm rot="5400000">
          <a:off x="2834739" y="-1240869"/>
          <a:ext cx="687108" cy="48766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3600" kern="1200"/>
            <a:t>Kolaboratif</a:t>
          </a:r>
          <a:endParaRPr lang="id-ID" sz="3600" kern="1200" dirty="0"/>
        </a:p>
      </dsp:txBody>
      <dsp:txXfrm rot="-5400000">
        <a:off x="739963" y="887449"/>
        <a:ext cx="4843119" cy="620024"/>
      </dsp:txXfrm>
    </dsp:sp>
    <dsp:sp modelId="{D5822CC9-7478-4FC5-852C-A806DB53D263}">
      <dsp:nvSpPr>
        <dsp:cNvPr id="0" name=""/>
        <dsp:cNvSpPr/>
      </dsp:nvSpPr>
      <dsp:spPr>
        <a:xfrm rot="5400000">
          <a:off x="-158563" y="1864756"/>
          <a:ext cx="1057089" cy="73996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kern="1200" dirty="0"/>
            <a:t>A</a:t>
          </a:r>
        </a:p>
      </dsp:txBody>
      <dsp:txXfrm rot="-5400000">
        <a:off x="1" y="2076173"/>
        <a:ext cx="739962" cy="317127"/>
      </dsp:txXfrm>
    </dsp:sp>
    <dsp:sp modelId="{AABE99F9-E1AD-4361-9FDE-0A884E31C926}">
      <dsp:nvSpPr>
        <dsp:cNvPr id="0" name=""/>
        <dsp:cNvSpPr/>
      </dsp:nvSpPr>
      <dsp:spPr>
        <a:xfrm rot="5400000">
          <a:off x="2834739" y="-388583"/>
          <a:ext cx="687108" cy="48766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3600" kern="1200" dirty="0"/>
            <a:t>Akuntabel</a:t>
          </a:r>
        </a:p>
      </dsp:txBody>
      <dsp:txXfrm rot="-5400000">
        <a:off x="739963" y="1739735"/>
        <a:ext cx="4843119" cy="6200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8ADFF1-C3EF-4A47-8C9A-747371BFF690}">
      <dsp:nvSpPr>
        <dsp:cNvPr id="0" name=""/>
        <dsp:cNvSpPr/>
      </dsp:nvSpPr>
      <dsp:spPr>
        <a:xfrm rot="5400000">
          <a:off x="-154713" y="156392"/>
          <a:ext cx="1029070" cy="71964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kern="1200" dirty="0"/>
            <a:t>I</a:t>
          </a:r>
        </a:p>
      </dsp:txBody>
      <dsp:txXfrm rot="-5400000">
        <a:off x="1" y="361501"/>
        <a:ext cx="719643" cy="309427"/>
      </dsp:txXfrm>
    </dsp:sp>
    <dsp:sp modelId="{AF233C5F-752A-4986-8C39-53461B6D6F65}">
      <dsp:nvSpPr>
        <dsp:cNvPr id="0" name=""/>
        <dsp:cNvSpPr/>
      </dsp:nvSpPr>
      <dsp:spPr>
        <a:xfrm rot="5400000">
          <a:off x="2912524" y="-2067757"/>
          <a:ext cx="668240" cy="49425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4000" kern="1200" dirty="0"/>
            <a:t>Inovatif</a:t>
          </a:r>
        </a:p>
      </dsp:txBody>
      <dsp:txXfrm rot="-5400000">
        <a:off x="775372" y="102016"/>
        <a:ext cx="4909924" cy="602998"/>
      </dsp:txXfrm>
    </dsp:sp>
    <dsp:sp modelId="{68736D5C-BDBD-49C0-8F84-2935BBE0D9AB}">
      <dsp:nvSpPr>
        <dsp:cNvPr id="0" name=""/>
        <dsp:cNvSpPr/>
      </dsp:nvSpPr>
      <dsp:spPr>
        <a:xfrm rot="5400000">
          <a:off x="-154209" y="1070362"/>
          <a:ext cx="1028062" cy="71964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kern="1200" dirty="0"/>
            <a:t>B</a:t>
          </a:r>
        </a:p>
      </dsp:txBody>
      <dsp:txXfrm rot="-5400000">
        <a:off x="1" y="1275975"/>
        <a:ext cx="719643" cy="308419"/>
      </dsp:txXfrm>
    </dsp:sp>
    <dsp:sp modelId="{0594BE9E-85BF-44A0-B3BA-07A029FD992E}">
      <dsp:nvSpPr>
        <dsp:cNvPr id="0" name=""/>
        <dsp:cNvSpPr/>
      </dsp:nvSpPr>
      <dsp:spPr>
        <a:xfrm rot="5400000">
          <a:off x="2821713" y="-1190250"/>
          <a:ext cx="864883" cy="50129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4000" kern="1200"/>
            <a:t> Berkeadilan</a:t>
          </a:r>
          <a:endParaRPr lang="id-ID" sz="4000" kern="1200" dirty="0"/>
        </a:p>
      </dsp:txBody>
      <dsp:txXfrm rot="-5400000">
        <a:off x="747671" y="926012"/>
        <a:ext cx="4970748" cy="7804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7519F-FE4F-4754-AEC9-85E695788737}" type="datetimeFigureOut">
              <a:rPr lang="id-ID" smtClean="0"/>
              <a:t>20/09/2021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EC9B-D537-410E-8FDB-0D24696AB0F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7519F-FE4F-4754-AEC9-85E695788737}" type="datetimeFigureOut">
              <a:rPr lang="id-ID" smtClean="0"/>
              <a:t>20/09/2021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EC9B-D537-410E-8FDB-0D24696AB0F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7519F-FE4F-4754-AEC9-85E695788737}" type="datetimeFigureOut">
              <a:rPr lang="id-ID" smtClean="0"/>
              <a:t>20/09/2021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EC9B-D537-410E-8FDB-0D24696AB0F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7519F-FE4F-4754-AEC9-85E695788737}" type="datetimeFigureOut">
              <a:rPr lang="id-ID" smtClean="0"/>
              <a:t>20/09/2021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EC9B-D537-410E-8FDB-0D24696AB0F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7519F-FE4F-4754-AEC9-85E695788737}" type="datetimeFigureOut">
              <a:rPr lang="id-ID" smtClean="0"/>
              <a:t>20/09/2021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EC9B-D537-410E-8FDB-0D24696AB0F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7519F-FE4F-4754-AEC9-85E695788737}" type="datetimeFigureOut">
              <a:rPr lang="id-ID" smtClean="0"/>
              <a:t>20/09/2021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EC9B-D537-410E-8FDB-0D24696AB0F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7519F-FE4F-4754-AEC9-85E695788737}" type="datetimeFigureOut">
              <a:rPr lang="id-ID" smtClean="0"/>
              <a:t>20/09/2021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EC9B-D537-410E-8FDB-0D24696AB0F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7519F-FE4F-4754-AEC9-85E695788737}" type="datetimeFigureOut">
              <a:rPr lang="id-ID" smtClean="0"/>
              <a:t>20/09/2021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EC9B-D537-410E-8FDB-0D24696AB0F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7519F-FE4F-4754-AEC9-85E695788737}" type="datetimeFigureOut">
              <a:rPr lang="id-ID" smtClean="0"/>
              <a:t>20/09/2021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EC9B-D537-410E-8FDB-0D24696AB0F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7519F-FE4F-4754-AEC9-85E695788737}" type="datetimeFigureOut">
              <a:rPr lang="id-ID" smtClean="0"/>
              <a:t>20/09/2021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EC9B-D537-410E-8FDB-0D24696AB0F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7519F-FE4F-4754-AEC9-85E695788737}" type="datetimeFigureOut">
              <a:rPr lang="id-ID" smtClean="0"/>
              <a:t>20/09/2021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EC9B-D537-410E-8FDB-0D24696AB0FA}" type="slidenum">
              <a:rPr lang="id-ID" smtClean="0"/>
              <a:t>‹#›</a:t>
            </a:fld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C27519F-FE4F-4754-AEC9-85E695788737}" type="datetimeFigureOut">
              <a:rPr lang="id-ID" smtClean="0"/>
              <a:t>20/09/2021</a:t>
            </a:fld>
            <a:endParaRPr lang="id-ID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396EC9B-D537-410E-8FDB-0D24696AB0FA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asil gambar untuk animasi budaya organisasi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52736"/>
            <a:ext cx="662473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476673"/>
            <a:ext cx="7772400" cy="936104"/>
          </a:xfrm>
        </p:spPr>
        <p:txBody>
          <a:bodyPr/>
          <a:lstStyle/>
          <a:p>
            <a:r>
              <a:rPr lang="id-ID" dirty="0"/>
              <a:t>BUDAYA KERJA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1340768"/>
            <a:ext cx="6400800" cy="792088"/>
          </a:xfrm>
        </p:spPr>
        <p:txBody>
          <a:bodyPr/>
          <a:lstStyle/>
          <a:p>
            <a:r>
              <a:rPr lang="id-ID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Pemerintah Provinsi DKI Jakarta</a:t>
            </a:r>
          </a:p>
        </p:txBody>
      </p:sp>
      <p:sp>
        <p:nvSpPr>
          <p:cNvPr id="6" name="Kotak Teks 5">
            <a:extLst>
              <a:ext uri="{FF2B5EF4-FFF2-40B4-BE49-F238E27FC236}">
                <a16:creationId xmlns:a16="http://schemas.microsoft.com/office/drawing/2014/main" id="{35FB2B4A-FAB3-4DE1-81B3-134F4DB786E2}"/>
              </a:ext>
            </a:extLst>
          </p:cNvPr>
          <p:cNvSpPr txBox="1"/>
          <p:nvPr/>
        </p:nvSpPr>
        <p:spPr>
          <a:xfrm>
            <a:off x="2699792" y="5734996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293885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528" y="1844824"/>
            <a:ext cx="8208912" cy="855983"/>
          </a:xfrm>
        </p:spPr>
        <p:txBody>
          <a:bodyPr>
            <a:noAutofit/>
          </a:bodyPr>
          <a:lstStyle/>
          <a:p>
            <a:pPr algn="ctr"/>
            <a:r>
              <a:rPr lang="id-ID" sz="24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Adanya keselarasan antara  perkataan dan perbuatan dengan memegang teguh prinsip, aturan dan norma yang berlaku</a:t>
            </a:r>
          </a:p>
        </p:txBody>
      </p:sp>
      <p:sp>
        <p:nvSpPr>
          <p:cNvPr id="7" name="Rectangle 6"/>
          <p:cNvSpPr/>
          <p:nvPr/>
        </p:nvSpPr>
        <p:spPr>
          <a:xfrm>
            <a:off x="479376" y="692696"/>
            <a:ext cx="8208912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400" dirty="0">
                <a:solidFill>
                  <a:srgbClr val="FFFF00"/>
                </a:solidFill>
              </a:rPr>
              <a:t>BERINTEGRITAS</a:t>
            </a:r>
          </a:p>
        </p:txBody>
      </p:sp>
      <p:graphicFrame>
        <p:nvGraphicFramePr>
          <p:cNvPr id="5" name="Tabel 5">
            <a:extLst>
              <a:ext uri="{FF2B5EF4-FFF2-40B4-BE49-F238E27FC236}">
                <a16:creationId xmlns:a16="http://schemas.microsoft.com/office/drawing/2014/main" id="{2AB03E4F-8763-408C-9428-0750D7765E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513206"/>
              </p:ext>
            </p:extLst>
          </p:nvPr>
        </p:nvGraphicFramePr>
        <p:xfrm>
          <a:off x="1179393" y="3212976"/>
          <a:ext cx="6808878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3">
                  <a:extLst>
                    <a:ext uri="{9D8B030D-6E8A-4147-A177-3AD203B41FA5}">
                      <a16:colId xmlns:a16="http://schemas.microsoft.com/office/drawing/2014/main" val="2227002401"/>
                    </a:ext>
                  </a:extLst>
                </a:gridCol>
                <a:gridCol w="6232815">
                  <a:extLst>
                    <a:ext uri="{9D8B030D-6E8A-4147-A177-3AD203B41FA5}">
                      <a16:colId xmlns:a16="http://schemas.microsoft.com/office/drawing/2014/main" val="30306038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d-ID" sz="2300" dirty="0"/>
                        <a:t>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300" dirty="0"/>
                        <a:t>Jujur dan dapat dipercaya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2536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2300" dirty="0"/>
                        <a:t>b.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300" dirty="0"/>
                        <a:t>Konsisten dan berani menegakkan kebenaran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3963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2300" dirty="0"/>
                        <a:t>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300" dirty="0"/>
                        <a:t>Tulus melayani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5775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2300" dirty="0"/>
                        <a:t>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300" dirty="0"/>
                        <a:t>Memenuhi komitmen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7574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2300" dirty="0"/>
                        <a:t>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300" dirty="0"/>
                        <a:t>Berdedikasi tinggi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1085509"/>
                  </a:ext>
                </a:extLst>
              </a:tr>
            </a:tbl>
          </a:graphicData>
        </a:graphic>
      </p:graphicFrame>
      <p:sp>
        <p:nvSpPr>
          <p:cNvPr id="3" name="Kotak Teks 2">
            <a:extLst>
              <a:ext uri="{FF2B5EF4-FFF2-40B4-BE49-F238E27FC236}">
                <a16:creationId xmlns:a16="http://schemas.microsoft.com/office/drawing/2014/main" id="{BB1DED80-B18E-4F98-82C3-4CC40978EFF4}"/>
              </a:ext>
            </a:extLst>
          </p:cNvPr>
          <p:cNvSpPr txBox="1"/>
          <p:nvPr/>
        </p:nvSpPr>
        <p:spPr>
          <a:xfrm>
            <a:off x="1179392" y="2710988"/>
            <a:ext cx="2888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/>
              <a:t>Perilakunya  adalah:</a:t>
            </a:r>
          </a:p>
        </p:txBody>
      </p:sp>
    </p:spTree>
    <p:extLst>
      <p:ext uri="{BB962C8B-B14F-4D97-AF65-F5344CB8AC3E}">
        <p14:creationId xmlns:p14="http://schemas.microsoft.com/office/powerpoint/2010/main" val="4115884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d-ID" sz="3200" dirty="0">
                <a:latin typeface="Aharoni" pitchFamily="2" charset="-79"/>
                <a:cs typeface="Aharoni" pitchFamily="2" charset="-79"/>
              </a:rPr>
              <a:t>NILAI-NILAI BUDAYA KERJA DAN </a:t>
            </a:r>
            <a:br>
              <a:rPr lang="id-ID" sz="3200" dirty="0">
                <a:latin typeface="Aharoni" pitchFamily="2" charset="-79"/>
                <a:cs typeface="Aharoni" pitchFamily="2" charset="-79"/>
              </a:rPr>
            </a:br>
            <a:r>
              <a:rPr lang="id-ID" sz="3200" dirty="0">
                <a:latin typeface="Aharoni" pitchFamily="2" charset="-79"/>
                <a:cs typeface="Aharoni" pitchFamily="2" charset="-79"/>
              </a:rPr>
              <a:t>PERILAKU UTAMA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438076" y="1628800"/>
          <a:ext cx="8291511" cy="428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3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3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38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PERILAKU UTAMA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JUJUR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BERANI DAN KONSISTEN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/>
                        <a:t>STOP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PUNGLI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Selalu</a:t>
                      </a:r>
                      <a:r>
                        <a:rPr lang="id-ID" baseline="0" dirty="0"/>
                        <a:t> mengikuti perintah pimpinan meskipun melanggar aturan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/>
                        <a:t>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Transparan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Memahami dan menjalankan peraturan</a:t>
                      </a:r>
                      <a:r>
                        <a:rPr lang="id-ID" baseline="0" dirty="0"/>
                        <a:t> yang berlaku secara konsisten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/>
                        <a:t>CONTINUE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Berani menegur dan melaporkan Gratifikasi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Bekerja sesuai aturan / SOP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79376" y="692696"/>
            <a:ext cx="8208912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>
                <a:solidFill>
                  <a:srgbClr val="FFFF00"/>
                </a:solidFill>
              </a:rPr>
              <a:t>Contoh nyata Nilai Budaya Kerja “Berintegritas”</a:t>
            </a:r>
          </a:p>
        </p:txBody>
      </p:sp>
    </p:spTree>
    <p:extLst>
      <p:ext uri="{BB962C8B-B14F-4D97-AF65-F5344CB8AC3E}">
        <p14:creationId xmlns:p14="http://schemas.microsoft.com/office/powerpoint/2010/main" val="3762381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 5">
            <a:extLst>
              <a:ext uri="{FF2B5EF4-FFF2-40B4-BE49-F238E27FC236}">
                <a16:creationId xmlns:a16="http://schemas.microsoft.com/office/drawing/2014/main" id="{0EEA4196-68E1-4945-B9F8-86438B7D68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2112074"/>
              </p:ext>
            </p:extLst>
          </p:nvPr>
        </p:nvGraphicFramePr>
        <p:xfrm>
          <a:off x="1120948" y="3284984"/>
          <a:ext cx="6877072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4499">
                  <a:extLst>
                    <a:ext uri="{9D8B030D-6E8A-4147-A177-3AD203B41FA5}">
                      <a16:colId xmlns:a16="http://schemas.microsoft.com/office/drawing/2014/main" val="1739104199"/>
                    </a:ext>
                  </a:extLst>
                </a:gridCol>
                <a:gridCol w="6262573">
                  <a:extLst>
                    <a:ext uri="{9D8B030D-6E8A-4147-A177-3AD203B41FA5}">
                      <a16:colId xmlns:a16="http://schemas.microsoft.com/office/drawing/2014/main" val="13476317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d-ID" sz="2300" dirty="0"/>
                        <a:t>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300" dirty="0"/>
                        <a:t>Saling percaya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333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2300" dirty="0"/>
                        <a:t>b.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300" dirty="0"/>
                        <a:t>Saling menghormati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9770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2300" dirty="0"/>
                        <a:t>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300" dirty="0"/>
                        <a:t>Aktif dalam perbincangan tematik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7306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2300" dirty="0"/>
                        <a:t>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300" dirty="0"/>
                        <a:t>Produktif dan kreatif menangani konflik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7982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2300" dirty="0"/>
                        <a:t>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300" dirty="0"/>
                        <a:t>Mampu melakukan </a:t>
                      </a:r>
                      <a:r>
                        <a:rPr lang="id-ID" sz="2300" dirty="0" err="1"/>
                        <a:t>coaching</a:t>
                      </a:r>
                      <a:r>
                        <a:rPr lang="id-ID" sz="2300" dirty="0"/>
                        <a:t> dan </a:t>
                      </a:r>
                      <a:r>
                        <a:rPr lang="id-ID" sz="2300" dirty="0" err="1"/>
                        <a:t>mentoring</a:t>
                      </a:r>
                      <a:endParaRPr lang="id-ID" sz="2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0821937"/>
                  </a:ext>
                </a:extLst>
              </a:tr>
            </a:tbl>
          </a:graphicData>
        </a:graphic>
      </p:graphicFrame>
      <p:sp>
        <p:nvSpPr>
          <p:cNvPr id="4" name="Title 5">
            <a:extLst>
              <a:ext uri="{FF2B5EF4-FFF2-40B4-BE49-F238E27FC236}">
                <a16:creationId xmlns:a16="http://schemas.microsoft.com/office/drawing/2014/main" id="{32DEB814-4262-4432-954F-C2CE0AA08DAA}"/>
              </a:ext>
            </a:extLst>
          </p:cNvPr>
          <p:cNvSpPr txBox="1">
            <a:spLocks/>
          </p:cNvSpPr>
          <p:nvPr/>
        </p:nvSpPr>
        <p:spPr>
          <a:xfrm>
            <a:off x="467544" y="476672"/>
            <a:ext cx="8183880" cy="1051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lt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id-ID" sz="4000">
                <a:solidFill>
                  <a:srgbClr val="FFFF00"/>
                </a:solidFill>
              </a:rPr>
              <a:t>KOLABORATIF</a:t>
            </a:r>
            <a:endParaRPr lang="id-ID" sz="4000" dirty="0">
              <a:solidFill>
                <a:srgbClr val="FFFF00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B320879-1F6E-46F8-9DE1-E01675F3D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63" y="1708295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id-ID" sz="2100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Bekerjasama</a:t>
            </a:r>
            <a:r>
              <a:rPr lang="id-ID" sz="21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dengan seluruh pemangku kepentingan untuk mencapai tujuan bersama dengan membentuk tim dan membangun kemitraan yang efektif</a:t>
            </a:r>
          </a:p>
        </p:txBody>
      </p:sp>
      <p:sp>
        <p:nvSpPr>
          <p:cNvPr id="7" name="Kotak Teks 6">
            <a:extLst>
              <a:ext uri="{FF2B5EF4-FFF2-40B4-BE49-F238E27FC236}">
                <a16:creationId xmlns:a16="http://schemas.microsoft.com/office/drawing/2014/main" id="{50137A25-CDA3-4C2F-9106-62826ACCB333}"/>
              </a:ext>
            </a:extLst>
          </p:cNvPr>
          <p:cNvSpPr txBox="1"/>
          <p:nvPr/>
        </p:nvSpPr>
        <p:spPr>
          <a:xfrm>
            <a:off x="1120948" y="2759855"/>
            <a:ext cx="2888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/>
              <a:t>Perilakunya  adalah:</a:t>
            </a:r>
          </a:p>
        </p:txBody>
      </p:sp>
    </p:spTree>
    <p:extLst>
      <p:ext uri="{BB962C8B-B14F-4D97-AF65-F5344CB8AC3E}">
        <p14:creationId xmlns:p14="http://schemas.microsoft.com/office/powerpoint/2010/main" val="3012853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000" dirty="0">
                <a:solidFill>
                  <a:srgbClr val="FFFF00"/>
                </a:solidFill>
              </a:rPr>
              <a:t>KOLABORATIF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467544" y="1628800"/>
          <a:ext cx="8291511" cy="5064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3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3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38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/>
                        <a:t>PERILAKU UTAMA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SALING PERCAYA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SALING MENGHORMATI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4136">
                <a:tc>
                  <a:txBody>
                    <a:bodyPr/>
                    <a:lstStyle/>
                    <a:p>
                      <a:r>
                        <a:rPr lang="id-ID" dirty="0"/>
                        <a:t>STOP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d-ID" dirty="0"/>
                        <a:t>Negative Thingking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d-ID" dirty="0"/>
                        <a:t>Overconfidence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d-ID" dirty="0"/>
                        <a:t>Resistensi terhadap hal baru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d-ID" dirty="0"/>
                        <a:t>Individualis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d-ID" dirty="0"/>
                        <a:t>Meremehkan</a:t>
                      </a:r>
                      <a:r>
                        <a:rPr lang="id-ID" baseline="0" dirty="0"/>
                        <a:t>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d-ID" baseline="0" dirty="0"/>
                        <a:t>Hambatan Komunikasi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r>
                        <a:rPr lang="id-ID" dirty="0"/>
                        <a:t>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d-ID" dirty="0"/>
                        <a:t>Positive</a:t>
                      </a:r>
                      <a:r>
                        <a:rPr lang="id-ID" baseline="0" dirty="0"/>
                        <a:t> Thingking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d-ID" baseline="0" dirty="0"/>
                        <a:t>Open Minded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d-ID" dirty="0"/>
                        <a:t>Respect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d-ID" dirty="0"/>
                        <a:t>Komunikasi yang baik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d-ID" dirty="0"/>
                        <a:t>Kesetaraan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d-ID" dirty="0"/>
                        <a:t>Berkeadilan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/>
                        <a:t>CONTINUE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d-ID" dirty="0"/>
                        <a:t>Mengenali potensi kelebihan masing-masing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d-ID" dirty="0"/>
                        <a:t>Menjaga Amanah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d-ID" dirty="0"/>
                        <a:t>Komitmen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d-ID" dirty="0"/>
                        <a:t>Koordinasi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d-ID" dirty="0"/>
                        <a:t>Empati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d-ID" dirty="0"/>
                        <a:t>Egaliter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d-ID" dirty="0"/>
                        <a:t>Quick Response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d-ID" dirty="0"/>
                        <a:t>Proaktif dan Persuasif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6">
            <a:extLst>
              <a:ext uri="{FF2B5EF4-FFF2-40B4-BE49-F238E27FC236}">
                <a16:creationId xmlns:a16="http://schemas.microsoft.com/office/drawing/2014/main" id="{35519341-2AAD-4232-A56F-149675FDF7CF}"/>
              </a:ext>
            </a:extLst>
          </p:cNvPr>
          <p:cNvSpPr/>
          <p:nvPr/>
        </p:nvSpPr>
        <p:spPr>
          <a:xfrm>
            <a:off x="479376" y="476672"/>
            <a:ext cx="8208912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>
                <a:solidFill>
                  <a:srgbClr val="FFFF00"/>
                </a:solidFill>
              </a:rPr>
              <a:t>Contoh nyata Nilai Budaya Kerja “Kolaboratif”</a:t>
            </a:r>
          </a:p>
        </p:txBody>
      </p:sp>
    </p:spTree>
    <p:extLst>
      <p:ext uri="{BB962C8B-B14F-4D97-AF65-F5344CB8AC3E}">
        <p14:creationId xmlns:p14="http://schemas.microsoft.com/office/powerpoint/2010/main" val="3807503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 5">
            <a:extLst>
              <a:ext uri="{FF2B5EF4-FFF2-40B4-BE49-F238E27FC236}">
                <a16:creationId xmlns:a16="http://schemas.microsoft.com/office/drawing/2014/main" id="{0EEA4196-68E1-4945-B9F8-86438B7D68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6477806"/>
              </p:ext>
            </p:extLst>
          </p:nvPr>
        </p:nvGraphicFramePr>
        <p:xfrm>
          <a:off x="1259632" y="3573016"/>
          <a:ext cx="6877072" cy="220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4499">
                  <a:extLst>
                    <a:ext uri="{9D8B030D-6E8A-4147-A177-3AD203B41FA5}">
                      <a16:colId xmlns:a16="http://schemas.microsoft.com/office/drawing/2014/main" val="1739104199"/>
                    </a:ext>
                  </a:extLst>
                </a:gridCol>
                <a:gridCol w="6262573">
                  <a:extLst>
                    <a:ext uri="{9D8B030D-6E8A-4147-A177-3AD203B41FA5}">
                      <a16:colId xmlns:a16="http://schemas.microsoft.com/office/drawing/2014/main" val="13476317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d-ID" sz="2300" dirty="0"/>
                        <a:t>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300" dirty="0"/>
                        <a:t>Bertanggung jawab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333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2300" dirty="0"/>
                        <a:t>b.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300" dirty="0"/>
                        <a:t>Profesional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9770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2300" dirty="0"/>
                        <a:t>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300" dirty="0"/>
                        <a:t>Transparan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7306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2300" dirty="0"/>
                        <a:t>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300" dirty="0"/>
                        <a:t>Cermat dalam bertindak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7982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2300" dirty="0"/>
                        <a:t>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300" dirty="0"/>
                        <a:t>Dapat diandalkan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0821937"/>
                  </a:ext>
                </a:extLst>
              </a:tr>
            </a:tbl>
          </a:graphicData>
        </a:graphic>
      </p:graphicFrame>
      <p:sp>
        <p:nvSpPr>
          <p:cNvPr id="4" name="Title 5">
            <a:extLst>
              <a:ext uri="{FF2B5EF4-FFF2-40B4-BE49-F238E27FC236}">
                <a16:creationId xmlns:a16="http://schemas.microsoft.com/office/drawing/2014/main" id="{32DEB814-4262-4432-954F-C2CE0AA08DAA}"/>
              </a:ext>
            </a:extLst>
          </p:cNvPr>
          <p:cNvSpPr txBox="1">
            <a:spLocks/>
          </p:cNvSpPr>
          <p:nvPr/>
        </p:nvSpPr>
        <p:spPr>
          <a:xfrm>
            <a:off x="467544" y="476672"/>
            <a:ext cx="8183880" cy="1051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lt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id-ID" sz="4000" dirty="0">
                <a:solidFill>
                  <a:srgbClr val="FFFF00"/>
                </a:solidFill>
              </a:rPr>
              <a:t>AKUNTABEL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B320879-1F6E-46F8-9DE1-E01675F3D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586363"/>
            <a:ext cx="7704856" cy="1051560"/>
          </a:xfrm>
        </p:spPr>
        <p:txBody>
          <a:bodyPr>
            <a:noAutofit/>
          </a:bodyPr>
          <a:lstStyle/>
          <a:p>
            <a:pPr algn="ctr"/>
            <a:r>
              <a:rPr lang="id-ID" sz="22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Melaksanakan secara tuntas dan dapat dipertanggung jawabkan sesuai dengan target kinerja</a:t>
            </a:r>
          </a:p>
        </p:txBody>
      </p:sp>
      <p:sp>
        <p:nvSpPr>
          <p:cNvPr id="7" name="Kotak Teks 6">
            <a:extLst>
              <a:ext uri="{FF2B5EF4-FFF2-40B4-BE49-F238E27FC236}">
                <a16:creationId xmlns:a16="http://schemas.microsoft.com/office/drawing/2014/main" id="{8E7D6F21-FB7B-480F-BBEC-F8063FAED951}"/>
              </a:ext>
            </a:extLst>
          </p:cNvPr>
          <p:cNvSpPr txBox="1"/>
          <p:nvPr/>
        </p:nvSpPr>
        <p:spPr>
          <a:xfrm>
            <a:off x="1187624" y="2893535"/>
            <a:ext cx="2888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/>
              <a:t>Perilakunya  adalah:</a:t>
            </a:r>
          </a:p>
        </p:txBody>
      </p:sp>
    </p:spTree>
    <p:extLst>
      <p:ext uri="{BB962C8B-B14F-4D97-AF65-F5344CB8AC3E}">
        <p14:creationId xmlns:p14="http://schemas.microsoft.com/office/powerpoint/2010/main" val="2697681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8598242"/>
              </p:ext>
            </p:extLst>
          </p:nvPr>
        </p:nvGraphicFramePr>
        <p:xfrm>
          <a:off x="467544" y="1161356"/>
          <a:ext cx="8291512" cy="524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02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28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600" dirty="0"/>
                        <a:t>PERILAKU UTAMA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/>
                        <a:t>BERTANGGUNG</a:t>
                      </a:r>
                      <a:r>
                        <a:rPr lang="id-ID" sz="1600" baseline="0" dirty="0"/>
                        <a:t> JAWAB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/>
                        <a:t>PROFESIONAL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/>
                        <a:t>TRANSPARAN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4136">
                <a:tc>
                  <a:txBody>
                    <a:bodyPr/>
                    <a:lstStyle/>
                    <a:p>
                      <a:r>
                        <a:rPr lang="id-ID" sz="1600" dirty="0"/>
                        <a:t>STOP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d-ID" sz="1600" dirty="0"/>
                        <a:t>Menunda pekerjaan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d-ID" sz="1600" dirty="0"/>
                        <a:t>Lari dari tanggung jawab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d-ID" sz="1600" dirty="0"/>
                        <a:t>Tidak menguasai pekerjaan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d-ID" sz="1600" dirty="0"/>
                        <a:t>Bekerja tidak sesuai aturan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d-ID" sz="1600" dirty="0"/>
                        <a:t>Takut dikritik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d-ID" sz="1600" dirty="0"/>
                        <a:t>Tidak mau berbagi ilmu/menutupi informasi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d-ID" sz="1600" dirty="0"/>
                        <a:t>Menutupi kesalahan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r>
                        <a:rPr lang="id-ID" sz="1600" dirty="0"/>
                        <a:t>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d-ID" sz="1600" dirty="0"/>
                        <a:t>Team</a:t>
                      </a:r>
                      <a:r>
                        <a:rPr lang="id-ID" sz="1600" baseline="0" dirty="0"/>
                        <a:t> Work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d-ID" sz="1600" baseline="0" dirty="0"/>
                        <a:t>Bekerja dengan rencana kerja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d-ID" sz="1600" baseline="0" dirty="0"/>
                        <a:t>Tepat Waktu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d-ID" sz="1600" baseline="0" dirty="0"/>
                        <a:t>Menyamakan Persepsi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d-ID" sz="1600" dirty="0"/>
                        <a:t>Memahami peraturan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d-ID" sz="1600" dirty="0"/>
                        <a:t>Pelaksanaan Assesment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d-ID" sz="1600" dirty="0"/>
                        <a:t>Bekerja secara akuntabel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d-ID" sz="1600" dirty="0"/>
                        <a:t>Membangun</a:t>
                      </a:r>
                      <a:r>
                        <a:rPr lang="id-ID" sz="1600" baseline="0" dirty="0"/>
                        <a:t> kepercayaan</a:t>
                      </a:r>
                      <a:endParaRPr lang="id-ID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1600" dirty="0"/>
                        <a:t>CONTINUE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d-ID" sz="1600" dirty="0"/>
                        <a:t>Reward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d-ID" sz="1600" dirty="0"/>
                        <a:t>Tuntas dalam Bekerja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d-ID" sz="1600" dirty="0"/>
                        <a:t>Memahami Tupoksi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d-ID" sz="1600" dirty="0"/>
                        <a:t>Mengembangkan Kompetensi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d-ID" sz="1600" dirty="0"/>
                        <a:t>Berani</a:t>
                      </a:r>
                      <a:r>
                        <a:rPr lang="id-ID" sz="1600" baseline="0" dirty="0"/>
                        <a:t> Berinovasi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d-ID" sz="1600" dirty="0"/>
                        <a:t>Kerjasama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d-ID" sz="1600" dirty="0"/>
                        <a:t>Saling</a:t>
                      </a:r>
                      <a:r>
                        <a:rPr lang="id-ID" sz="1600" baseline="0" dirty="0"/>
                        <a:t> terbuka</a:t>
                      </a:r>
                      <a:endParaRPr lang="id-ID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6">
            <a:extLst>
              <a:ext uri="{FF2B5EF4-FFF2-40B4-BE49-F238E27FC236}">
                <a16:creationId xmlns:a16="http://schemas.microsoft.com/office/drawing/2014/main" id="{8B7559E0-BBEB-48C3-989E-6AF86DD01BF8}"/>
              </a:ext>
            </a:extLst>
          </p:cNvPr>
          <p:cNvSpPr/>
          <p:nvPr/>
        </p:nvSpPr>
        <p:spPr>
          <a:xfrm>
            <a:off x="508182" y="476672"/>
            <a:ext cx="812763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>
                <a:solidFill>
                  <a:srgbClr val="FFFF00"/>
                </a:solidFill>
              </a:rPr>
              <a:t>Contoh nyata Nilai Budaya Kerja “</a:t>
            </a:r>
            <a:r>
              <a:rPr lang="id-ID" sz="2400" dirty="0" err="1">
                <a:solidFill>
                  <a:srgbClr val="FFFF00"/>
                </a:solidFill>
              </a:rPr>
              <a:t>Akuntabel</a:t>
            </a:r>
            <a:r>
              <a:rPr lang="id-ID" sz="2400" dirty="0">
                <a:solidFill>
                  <a:srgbClr val="FFFF00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8174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 5">
            <a:extLst>
              <a:ext uri="{FF2B5EF4-FFF2-40B4-BE49-F238E27FC236}">
                <a16:creationId xmlns:a16="http://schemas.microsoft.com/office/drawing/2014/main" id="{0EEA4196-68E1-4945-B9F8-86438B7D68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944750"/>
              </p:ext>
            </p:extLst>
          </p:nvPr>
        </p:nvGraphicFramePr>
        <p:xfrm>
          <a:off x="1133464" y="3183758"/>
          <a:ext cx="6877072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4499">
                  <a:extLst>
                    <a:ext uri="{9D8B030D-6E8A-4147-A177-3AD203B41FA5}">
                      <a16:colId xmlns:a16="http://schemas.microsoft.com/office/drawing/2014/main" val="1739104199"/>
                    </a:ext>
                  </a:extLst>
                </a:gridCol>
                <a:gridCol w="6262573">
                  <a:extLst>
                    <a:ext uri="{9D8B030D-6E8A-4147-A177-3AD203B41FA5}">
                      <a16:colId xmlns:a16="http://schemas.microsoft.com/office/drawing/2014/main" val="1347631782"/>
                    </a:ext>
                  </a:extLst>
                </a:gridCol>
              </a:tblGrid>
              <a:tr h="659327">
                <a:tc>
                  <a:txBody>
                    <a:bodyPr/>
                    <a:lstStyle/>
                    <a:p>
                      <a:r>
                        <a:rPr lang="id-ID" sz="2000" dirty="0"/>
                        <a:t>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/>
                        <a:t>Menyukai tantangan dan rasa ingin tahu yang tinggi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333930"/>
                  </a:ext>
                </a:extLst>
              </a:tr>
              <a:tr h="367701">
                <a:tc>
                  <a:txBody>
                    <a:bodyPr/>
                    <a:lstStyle/>
                    <a:p>
                      <a:r>
                        <a:rPr lang="id-ID" sz="2000" dirty="0"/>
                        <a:t>b.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/>
                        <a:t>Berpikir di luar kebiasaan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9770195"/>
                  </a:ext>
                </a:extLst>
              </a:tr>
              <a:tr h="367701">
                <a:tc>
                  <a:txBody>
                    <a:bodyPr/>
                    <a:lstStyle/>
                    <a:p>
                      <a:r>
                        <a:rPr lang="id-ID" sz="2000" dirty="0"/>
                        <a:t>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/>
                        <a:t>Kreatif dan visioner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7306842"/>
                  </a:ext>
                </a:extLst>
              </a:tr>
              <a:tr h="659327">
                <a:tc>
                  <a:txBody>
                    <a:bodyPr/>
                    <a:lstStyle/>
                    <a:p>
                      <a:r>
                        <a:rPr lang="id-ID" sz="2000" dirty="0"/>
                        <a:t>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/>
                        <a:t>Terbuka terhadap masukan/ kritik dan ide-ide baru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7982063"/>
                  </a:ext>
                </a:extLst>
              </a:tr>
              <a:tr h="367701">
                <a:tc>
                  <a:txBody>
                    <a:bodyPr/>
                    <a:lstStyle/>
                    <a:p>
                      <a:r>
                        <a:rPr lang="id-ID" sz="2000" dirty="0"/>
                        <a:t>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/>
                        <a:t>Mampu menciptakan ide-ide orisinal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0821937"/>
                  </a:ext>
                </a:extLst>
              </a:tr>
            </a:tbl>
          </a:graphicData>
        </a:graphic>
      </p:graphicFrame>
      <p:sp>
        <p:nvSpPr>
          <p:cNvPr id="4" name="Title 5">
            <a:extLst>
              <a:ext uri="{FF2B5EF4-FFF2-40B4-BE49-F238E27FC236}">
                <a16:creationId xmlns:a16="http://schemas.microsoft.com/office/drawing/2014/main" id="{32DEB814-4262-4432-954F-C2CE0AA08DAA}"/>
              </a:ext>
            </a:extLst>
          </p:cNvPr>
          <p:cNvSpPr txBox="1">
            <a:spLocks/>
          </p:cNvSpPr>
          <p:nvPr/>
        </p:nvSpPr>
        <p:spPr>
          <a:xfrm>
            <a:off x="467544" y="476672"/>
            <a:ext cx="8183880" cy="1051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lt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id-ID" sz="4000" dirty="0">
                <a:solidFill>
                  <a:srgbClr val="FFFF00"/>
                </a:solidFill>
              </a:rPr>
              <a:t>INOVATIF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B320879-1F6E-46F8-9DE1-E01675F3D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586363"/>
            <a:ext cx="7632848" cy="1051560"/>
          </a:xfrm>
        </p:spPr>
        <p:txBody>
          <a:bodyPr>
            <a:noAutofit/>
          </a:bodyPr>
          <a:lstStyle/>
          <a:p>
            <a:pPr algn="ctr"/>
            <a:r>
              <a:rPr lang="id-ID" sz="21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Menciptakan gagasan pembaharuan untuk meningkatkan mutu layanan melalui, evaluasi, pemecahan masalah dan perbaikan secara terus menerus</a:t>
            </a:r>
          </a:p>
        </p:txBody>
      </p:sp>
      <p:sp>
        <p:nvSpPr>
          <p:cNvPr id="7" name="Kotak Teks 6">
            <a:extLst>
              <a:ext uri="{FF2B5EF4-FFF2-40B4-BE49-F238E27FC236}">
                <a16:creationId xmlns:a16="http://schemas.microsoft.com/office/drawing/2014/main" id="{0B198B93-741C-4062-BC1C-F47F306D1301}"/>
              </a:ext>
            </a:extLst>
          </p:cNvPr>
          <p:cNvSpPr txBox="1"/>
          <p:nvPr/>
        </p:nvSpPr>
        <p:spPr>
          <a:xfrm>
            <a:off x="1179392" y="2710988"/>
            <a:ext cx="2888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/>
              <a:t>Perilakunya  adalah:</a:t>
            </a:r>
          </a:p>
        </p:txBody>
      </p:sp>
    </p:spTree>
    <p:extLst>
      <p:ext uri="{BB962C8B-B14F-4D97-AF65-F5344CB8AC3E}">
        <p14:creationId xmlns:p14="http://schemas.microsoft.com/office/powerpoint/2010/main" val="4074208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5254408"/>
              </p:ext>
            </p:extLst>
          </p:nvPr>
        </p:nvGraphicFramePr>
        <p:xfrm>
          <a:off x="459636" y="1052736"/>
          <a:ext cx="8192209" cy="4752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7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0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75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80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683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3601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dirty="0"/>
                        <a:t>PERILAKU UTAMA</a:t>
                      </a:r>
                    </a:p>
                    <a:p>
                      <a:endParaRPr lang="id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/>
                        <a:t>MENYUKAI TANTANGAN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/>
                        <a:t>BERFIKIR DI</a:t>
                      </a:r>
                      <a:r>
                        <a:rPr lang="id-ID" sz="1200" baseline="0" dirty="0"/>
                        <a:t> LUAR KEBIASAAN</a:t>
                      </a:r>
                      <a:endParaRPr lang="id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/>
                        <a:t>KREATIF</a:t>
                      </a:r>
                      <a:r>
                        <a:rPr lang="id-ID" sz="1200" baseline="0" dirty="0"/>
                        <a:t> DAN VISIONER</a:t>
                      </a:r>
                      <a:endParaRPr lang="id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/>
                        <a:t>TERBUKA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7612">
                <a:tc>
                  <a:txBody>
                    <a:bodyPr/>
                    <a:lstStyle/>
                    <a:p>
                      <a:r>
                        <a:rPr lang="id-ID" sz="1200" dirty="0"/>
                        <a:t>STOP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d-ID" sz="1200" dirty="0"/>
                        <a:t>Bussiness As Usual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d-ID" sz="1200" dirty="0"/>
                        <a:t>Apatis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d-ID" sz="1200" dirty="0"/>
                        <a:t>Negatif thinking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d-ID" sz="1200" dirty="0"/>
                        <a:t>Masalah internal dan eksternal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d-ID" sz="1200" dirty="0"/>
                        <a:t>Monoton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d-ID" sz="1200" dirty="0"/>
                        <a:t>Kaku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d-ID" sz="1200" dirty="0"/>
                        <a:t>Malas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d-ID" sz="1200" dirty="0"/>
                        <a:t>Otoriter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d-ID" sz="1200" dirty="0"/>
                        <a:t>Merasa benar dan puas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2011">
                <a:tc>
                  <a:txBody>
                    <a:bodyPr/>
                    <a:lstStyle/>
                    <a:p>
                      <a:r>
                        <a:rPr lang="id-ID" sz="1200" dirty="0"/>
                        <a:t>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d-ID" sz="1200" dirty="0"/>
                        <a:t>Identifikasi Masalah</a:t>
                      </a:r>
                      <a:endParaRPr lang="id-ID" sz="1200" baseline="0" dirty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d-ID" sz="1200" baseline="0" dirty="0"/>
                        <a:t>Menggali perkembangan informasi</a:t>
                      </a:r>
                      <a:endParaRPr lang="id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d-ID" sz="1200" dirty="0"/>
                        <a:t>Berfikir positif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d-ID" sz="1200" dirty="0"/>
                        <a:t>Selalu Belajar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d-ID" sz="1200" dirty="0"/>
                        <a:t>Melakukan</a:t>
                      </a:r>
                      <a:r>
                        <a:rPr lang="id-ID" sz="1200" baseline="0" dirty="0"/>
                        <a:t> kajian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d-ID" sz="1200" baseline="0" dirty="0"/>
                        <a:t>Komunikasi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d-ID" sz="1200" baseline="0" dirty="0"/>
                        <a:t>Kolaborasi antar stake holder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6888">
                <a:tc>
                  <a:txBody>
                    <a:bodyPr/>
                    <a:lstStyle/>
                    <a:p>
                      <a:r>
                        <a:rPr lang="id-ID" sz="1200" dirty="0"/>
                        <a:t>CONTINUE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id-ID" sz="1200" dirty="0"/>
                        <a:t>Mengembangkan kemampuan diri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d-ID" sz="1200" dirty="0"/>
                        <a:t>Inovasi dalam pemecahan masalah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d-ID" sz="1200" dirty="0"/>
                        <a:t>Evaluasi Peraturan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d-ID" sz="1200" dirty="0"/>
                        <a:t>Pemanfaatan IT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d-ID" sz="1200" dirty="0"/>
                        <a:t>Peraturan sesuai kebutuhan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d-ID" sz="1200" dirty="0"/>
                        <a:t>Capacity</a:t>
                      </a:r>
                      <a:r>
                        <a:rPr lang="id-ID" sz="1200" baseline="0" dirty="0"/>
                        <a:t> Building</a:t>
                      </a:r>
                      <a:endParaRPr lang="id-ID" sz="1200" dirty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id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d-ID" sz="1200" dirty="0"/>
                        <a:t>Kolaborasi antar stake holder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d-ID" sz="1200" dirty="0"/>
                        <a:t>Pemahaman tupoksi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6">
            <a:extLst>
              <a:ext uri="{FF2B5EF4-FFF2-40B4-BE49-F238E27FC236}">
                <a16:creationId xmlns:a16="http://schemas.microsoft.com/office/drawing/2014/main" id="{40BCF509-9201-4494-824E-992249B79618}"/>
              </a:ext>
            </a:extLst>
          </p:cNvPr>
          <p:cNvSpPr/>
          <p:nvPr/>
        </p:nvSpPr>
        <p:spPr>
          <a:xfrm>
            <a:off x="491923" y="404664"/>
            <a:ext cx="812763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>
                <a:solidFill>
                  <a:srgbClr val="FFFF00"/>
                </a:solidFill>
              </a:rPr>
              <a:t>Contoh nyata Nilai Budaya Kerja “Inovatif”</a:t>
            </a:r>
          </a:p>
        </p:txBody>
      </p:sp>
    </p:spTree>
    <p:extLst>
      <p:ext uri="{BB962C8B-B14F-4D97-AF65-F5344CB8AC3E}">
        <p14:creationId xmlns:p14="http://schemas.microsoft.com/office/powerpoint/2010/main" val="721714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 5">
            <a:extLst>
              <a:ext uri="{FF2B5EF4-FFF2-40B4-BE49-F238E27FC236}">
                <a16:creationId xmlns:a16="http://schemas.microsoft.com/office/drawing/2014/main" id="{0EEA4196-68E1-4945-B9F8-86438B7D68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1365026"/>
              </p:ext>
            </p:extLst>
          </p:nvPr>
        </p:nvGraphicFramePr>
        <p:xfrm>
          <a:off x="1229873" y="3284984"/>
          <a:ext cx="6979444" cy="264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3646">
                  <a:extLst>
                    <a:ext uri="{9D8B030D-6E8A-4147-A177-3AD203B41FA5}">
                      <a16:colId xmlns:a16="http://schemas.microsoft.com/office/drawing/2014/main" val="1739104199"/>
                    </a:ext>
                  </a:extLst>
                </a:gridCol>
                <a:gridCol w="6355798">
                  <a:extLst>
                    <a:ext uri="{9D8B030D-6E8A-4147-A177-3AD203B41FA5}">
                      <a16:colId xmlns:a16="http://schemas.microsoft.com/office/drawing/2014/main" val="1347631782"/>
                    </a:ext>
                  </a:extLst>
                </a:gridCol>
              </a:tblGrid>
              <a:tr h="529864">
                <a:tc>
                  <a:txBody>
                    <a:bodyPr/>
                    <a:lstStyle/>
                    <a:p>
                      <a:r>
                        <a:rPr lang="id-ID" sz="2300" dirty="0"/>
                        <a:t>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300" dirty="0"/>
                        <a:t>Objektif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333930"/>
                  </a:ext>
                </a:extLst>
              </a:tr>
              <a:tr h="529864">
                <a:tc>
                  <a:txBody>
                    <a:bodyPr/>
                    <a:lstStyle/>
                    <a:p>
                      <a:r>
                        <a:rPr lang="id-ID" sz="2300" dirty="0"/>
                        <a:t>b.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300" dirty="0"/>
                        <a:t>Proporsional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9770195"/>
                  </a:ext>
                </a:extLst>
              </a:tr>
              <a:tr h="529864">
                <a:tc>
                  <a:txBody>
                    <a:bodyPr/>
                    <a:lstStyle/>
                    <a:p>
                      <a:r>
                        <a:rPr lang="id-ID" sz="2300" dirty="0"/>
                        <a:t>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300" dirty="0"/>
                        <a:t>Mengedepankan kesetaraan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7306842"/>
                  </a:ext>
                </a:extLst>
              </a:tr>
              <a:tr h="529864">
                <a:tc>
                  <a:txBody>
                    <a:bodyPr/>
                    <a:lstStyle/>
                    <a:p>
                      <a:r>
                        <a:rPr lang="id-ID" sz="2300" dirty="0"/>
                        <a:t>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300" dirty="0"/>
                        <a:t>Kesamaan hak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7982063"/>
                  </a:ext>
                </a:extLst>
              </a:tr>
              <a:tr h="529864">
                <a:tc>
                  <a:txBody>
                    <a:bodyPr/>
                    <a:lstStyle/>
                    <a:p>
                      <a:r>
                        <a:rPr lang="id-ID" sz="2300" dirty="0"/>
                        <a:t>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300" dirty="0"/>
                        <a:t>Mendorong kemajuan bersama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0821937"/>
                  </a:ext>
                </a:extLst>
              </a:tr>
            </a:tbl>
          </a:graphicData>
        </a:graphic>
      </p:graphicFrame>
      <p:sp>
        <p:nvSpPr>
          <p:cNvPr id="4" name="Title 5">
            <a:extLst>
              <a:ext uri="{FF2B5EF4-FFF2-40B4-BE49-F238E27FC236}">
                <a16:creationId xmlns:a16="http://schemas.microsoft.com/office/drawing/2014/main" id="{32DEB814-4262-4432-954F-C2CE0AA08DAA}"/>
              </a:ext>
            </a:extLst>
          </p:cNvPr>
          <p:cNvSpPr txBox="1">
            <a:spLocks/>
          </p:cNvSpPr>
          <p:nvPr/>
        </p:nvSpPr>
        <p:spPr>
          <a:xfrm>
            <a:off x="467544" y="476672"/>
            <a:ext cx="8183880" cy="1051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lt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id-ID" sz="4000" dirty="0">
                <a:solidFill>
                  <a:srgbClr val="FFFF00"/>
                </a:solidFill>
              </a:rPr>
              <a:t>BERKEADILAN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B320879-1F6E-46F8-9DE1-E01675F3D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586363"/>
            <a:ext cx="7488832" cy="834525"/>
          </a:xfrm>
        </p:spPr>
        <p:txBody>
          <a:bodyPr>
            <a:noAutofit/>
          </a:bodyPr>
          <a:lstStyle/>
          <a:p>
            <a:pPr algn="ctr"/>
            <a:r>
              <a:rPr lang="id-ID" sz="24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Kepedulian atau kepekaan untuk memastikan hak berbagai pihak dapat terakomodasi</a:t>
            </a:r>
          </a:p>
        </p:txBody>
      </p:sp>
      <p:sp>
        <p:nvSpPr>
          <p:cNvPr id="7" name="Kotak Teks 6">
            <a:extLst>
              <a:ext uri="{FF2B5EF4-FFF2-40B4-BE49-F238E27FC236}">
                <a16:creationId xmlns:a16="http://schemas.microsoft.com/office/drawing/2014/main" id="{EEF7243E-5A2C-4714-80BE-118666AAFEA6}"/>
              </a:ext>
            </a:extLst>
          </p:cNvPr>
          <p:cNvSpPr txBox="1"/>
          <p:nvPr/>
        </p:nvSpPr>
        <p:spPr>
          <a:xfrm>
            <a:off x="1179392" y="2710988"/>
            <a:ext cx="2888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/>
              <a:t>Perilakunya  adalah:</a:t>
            </a:r>
          </a:p>
        </p:txBody>
      </p:sp>
    </p:spTree>
    <p:extLst>
      <p:ext uri="{BB962C8B-B14F-4D97-AF65-F5344CB8AC3E}">
        <p14:creationId xmlns:p14="http://schemas.microsoft.com/office/powerpoint/2010/main" val="3912968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49351" y="620688"/>
            <a:ext cx="8183880" cy="1051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id-ID" sz="4000" dirty="0">
                <a:solidFill>
                  <a:srgbClr val="FFFF00"/>
                </a:solidFill>
              </a:rPr>
              <a:t>Contoh nyata Nilai Budaya Kerja “Berkeadilan”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395536" y="1988840"/>
          <a:ext cx="8291511" cy="3584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3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3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38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/>
                        <a:t>PERILAKU UTAMA</a:t>
                      </a:r>
                    </a:p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OBJEKTIF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PROPORSIONAL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4136">
                <a:tc>
                  <a:txBody>
                    <a:bodyPr/>
                    <a:lstStyle/>
                    <a:p>
                      <a:r>
                        <a:rPr lang="id-ID" dirty="0"/>
                        <a:t>STOP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Diskriminatif “Pilih Kasih”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Penempatan pegawai yang tidak sesuai dengan kompetensi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r>
                        <a:rPr lang="id-ID" dirty="0"/>
                        <a:t>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Komitmen Pimpinan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Seleksi ASN sesuai kebutuhan</a:t>
                      </a:r>
                      <a:r>
                        <a:rPr lang="id-ID" baseline="0" dirty="0"/>
                        <a:t> organisasi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/>
                        <a:t>CONTINUE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Uji Kompetensi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Pengembangan</a:t>
                      </a:r>
                      <a:r>
                        <a:rPr lang="id-ID" baseline="0" dirty="0"/>
                        <a:t> Kompetensi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5839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742239A5-6474-4568-ACAF-8FA7588B68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/>
              <a:t>Sosialisasi oleh Bapak Gubernur Provinsi DKI Jakarta Bapak Anies Baswedan, pada tanggal 12 Desember 2020 kepada seluruh Organisasi Perangkat Daerah</a:t>
            </a:r>
          </a:p>
        </p:txBody>
      </p:sp>
      <p:pic>
        <p:nvPicPr>
          <p:cNvPr id="4" name="Gambar 3">
            <a:extLst>
              <a:ext uri="{FF2B5EF4-FFF2-40B4-BE49-F238E27FC236}">
                <a16:creationId xmlns:a16="http://schemas.microsoft.com/office/drawing/2014/main" id="{C27BED44-BBB3-4FA1-8742-7EF3CA2396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706245" y="2492896"/>
            <a:ext cx="5731510" cy="32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21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ambar 4">
            <a:extLst>
              <a:ext uri="{FF2B5EF4-FFF2-40B4-BE49-F238E27FC236}">
                <a16:creationId xmlns:a16="http://schemas.microsoft.com/office/drawing/2014/main" id="{0D305070-FBEB-406B-BBCA-C11118FB7C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14" t="26201" r="20244" b="12200"/>
          <a:stretch/>
        </p:blipFill>
        <p:spPr>
          <a:xfrm>
            <a:off x="611560" y="548680"/>
            <a:ext cx="7992888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4874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1684784"/>
          </a:xfrm>
        </p:spPr>
        <p:txBody>
          <a:bodyPr>
            <a:prstTxWarp prst="textArchDown">
              <a:avLst/>
            </a:prstTxWarp>
          </a:bodyPr>
          <a:lstStyle/>
          <a:p>
            <a:pPr marL="0" indent="0" algn="ctr">
              <a:buNone/>
            </a:pPr>
            <a:r>
              <a:rPr lang="id-ID" sz="7200" dirty="0"/>
              <a:t>TERIMA KASIH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37431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73536" cy="527491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d-ID" dirty="0">
                <a:solidFill>
                  <a:srgbClr val="002060"/>
                </a:solidFill>
              </a:rPr>
              <a:t>DASAR HUKUM BUDAYA KERJA</a:t>
            </a:r>
          </a:p>
          <a:p>
            <a:pPr marL="0" indent="0" algn="ctr">
              <a:buNone/>
            </a:pPr>
            <a:endParaRPr lang="id-ID" sz="1700" dirty="0">
              <a:solidFill>
                <a:srgbClr val="002060"/>
              </a:solidFill>
            </a:endParaRPr>
          </a:p>
          <a:p>
            <a:pPr marL="182563" lvl="3" indent="-182563"/>
            <a:r>
              <a:rPr lang="id-ID" sz="2000" b="1" dirty="0">
                <a:solidFill>
                  <a:srgbClr val="002060"/>
                </a:solidFill>
              </a:rPr>
              <a:t>Peraturan Menteri Negara Pendayagunaan Aparatur dan Reformasi Birokrasi Nomor 39 Tahun 2012 tentang Pengembangan Budaya Kerja</a:t>
            </a:r>
          </a:p>
          <a:p>
            <a:pPr marL="182563" lvl="3" indent="-182563"/>
            <a:endParaRPr lang="id-ID" sz="2000" b="1" dirty="0">
              <a:solidFill>
                <a:srgbClr val="002060"/>
              </a:solidFill>
            </a:endParaRPr>
          </a:p>
          <a:p>
            <a:pPr marL="182563" lvl="3" indent="-182563"/>
            <a:r>
              <a:rPr lang="id-ID" sz="2000" b="1" dirty="0">
                <a:solidFill>
                  <a:srgbClr val="002060"/>
                </a:solidFill>
              </a:rPr>
              <a:t>Peraturan Menteri Negara Pendayagunaan Aparatur dan Reformasi Birokrasi Nomor 27 Tahun 2014 tentang Pedoman Pembangunan Agen Perubahan Instansi Pemerintah;</a:t>
            </a:r>
          </a:p>
          <a:p>
            <a:pPr marL="0" lvl="3" indent="0">
              <a:buNone/>
            </a:pPr>
            <a:endParaRPr lang="id-ID" sz="2000" b="1" dirty="0">
              <a:solidFill>
                <a:srgbClr val="002060"/>
              </a:solidFill>
            </a:endParaRPr>
          </a:p>
          <a:p>
            <a:pPr marL="182563" lvl="3" indent="-182563"/>
            <a:r>
              <a:rPr lang="id-ID" sz="2000" b="1" dirty="0">
                <a:solidFill>
                  <a:srgbClr val="002060"/>
                </a:solidFill>
              </a:rPr>
              <a:t>Peraturan Menteri Dalam Negeri Nomor 135 Tahun 2018 tentang Percepatan Pelaksanaan Reformasi Birokrasi di Lingkungan Pemerintah Daerah</a:t>
            </a:r>
            <a:r>
              <a:rPr lang="en-US" sz="2000" b="1" dirty="0">
                <a:solidFill>
                  <a:srgbClr val="002060"/>
                </a:solidFill>
              </a:rPr>
              <a:t>;</a:t>
            </a:r>
            <a:endParaRPr lang="id-ID" sz="2000" b="1" dirty="0">
              <a:solidFill>
                <a:srgbClr val="002060"/>
              </a:solidFill>
            </a:endParaRPr>
          </a:p>
          <a:p>
            <a:pPr marL="182563" lvl="3" indent="-182563"/>
            <a:endParaRPr lang="id-ID" sz="2000" b="1" dirty="0">
              <a:solidFill>
                <a:srgbClr val="002060"/>
              </a:solidFill>
            </a:endParaRPr>
          </a:p>
          <a:p>
            <a:pPr marL="182563" lvl="3" indent="-182563"/>
            <a:r>
              <a:rPr lang="id-ID" sz="2000" b="1" dirty="0">
                <a:solidFill>
                  <a:srgbClr val="002060"/>
                </a:solidFill>
              </a:rPr>
              <a:t>Peraturan Gubernur Provinsi Daerah Khusus Ibukota Jakarta Nomor 54 Tahun 2020 Tentang Budaya Kerja</a:t>
            </a:r>
          </a:p>
          <a:p>
            <a:pPr marL="0" indent="0">
              <a:buNone/>
            </a:pPr>
            <a:endParaRPr lang="id-ID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602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531" y="790353"/>
            <a:ext cx="5987008" cy="1143000"/>
          </a:xfrm>
        </p:spPr>
        <p:txBody>
          <a:bodyPr>
            <a:noAutofit/>
          </a:bodyPr>
          <a:lstStyle/>
          <a:p>
            <a:r>
              <a:rPr lang="id-ID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 Budaya Kerja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2204864"/>
            <a:ext cx="6552728" cy="345638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id-ID" sz="2800" dirty="0">
                <a:solidFill>
                  <a:srgbClr val="002060"/>
                </a:solidFill>
              </a:rPr>
              <a:t>Sikap serta perilaku individu dan kelompok yang didasari atas nilai-nilai yang diyakini kebenarannya dan telah menjadi sifat-sifat kebiasaan dalam melaksanakan tugas dan pekerjaan masing-masing</a:t>
            </a:r>
            <a:endParaRPr lang="id-ID" sz="2800" dirty="0">
              <a:solidFill>
                <a:srgbClr val="00B0F0"/>
              </a:solidFill>
            </a:endParaRPr>
          </a:p>
        </p:txBody>
      </p:sp>
      <p:pic>
        <p:nvPicPr>
          <p:cNvPr id="3074" name="Picture 2" descr="Tanda Tanya, Pertanyaan, Respon, Mesin Pencari, Simbo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0"/>
            <a:ext cx="1728192" cy="193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730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/>
          <a:lstStyle/>
          <a:p>
            <a:r>
              <a:rPr lang="id-ID" dirty="0"/>
              <a:t>Budaya Kerja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4216158"/>
              </p:ext>
            </p:extLst>
          </p:nvPr>
        </p:nvGraphicFramePr>
        <p:xfrm>
          <a:off x="395536" y="1052736"/>
          <a:ext cx="822960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1422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764704"/>
            <a:ext cx="7772400" cy="100811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Nilai Budaya Kerja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115616" y="2420888"/>
            <a:ext cx="7342584" cy="1703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d-ID" sz="3600" dirty="0">
                <a:solidFill>
                  <a:schemeClr val="tx1"/>
                </a:solidFill>
                <a:latin typeface="Arial Narrow" panose="020B0606020202030204" pitchFamily="34" charset="0"/>
              </a:rPr>
              <a:t>Adalah pilihan nilai moral dan etika meliputi nilai sosial budaya positif yang relevan, norma atau kaidah, etika dan nilai kinerja produktif yang bersumber dari pengembangan ilmu pengetahuan dan teknologi.</a:t>
            </a:r>
          </a:p>
          <a:p>
            <a:pPr algn="just"/>
            <a:endParaRPr lang="id-ID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589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id-ID" dirty="0"/>
              <a:t>MITOS TENTANG BUDAYA KERJA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4599217"/>
              </p:ext>
            </p:extLst>
          </p:nvPr>
        </p:nvGraphicFramePr>
        <p:xfrm>
          <a:off x="251520" y="1844824"/>
          <a:ext cx="3610744" cy="4641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468694576"/>
              </p:ext>
            </p:extLst>
          </p:nvPr>
        </p:nvGraphicFramePr>
        <p:xfrm>
          <a:off x="3851920" y="2636912"/>
          <a:ext cx="1296144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2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9914687"/>
              </p:ext>
            </p:extLst>
          </p:nvPr>
        </p:nvGraphicFramePr>
        <p:xfrm>
          <a:off x="4860032" y="1916832"/>
          <a:ext cx="3898776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3" name="Down Arrow 2"/>
          <p:cNvSpPr/>
          <p:nvPr/>
        </p:nvSpPr>
        <p:spPr>
          <a:xfrm>
            <a:off x="1331640" y="1340768"/>
            <a:ext cx="1800200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Mitos</a:t>
            </a:r>
          </a:p>
        </p:txBody>
      </p:sp>
      <p:sp>
        <p:nvSpPr>
          <p:cNvPr id="7" name="Down Arrow 6"/>
          <p:cNvSpPr/>
          <p:nvPr/>
        </p:nvSpPr>
        <p:spPr>
          <a:xfrm>
            <a:off x="6156176" y="1340768"/>
            <a:ext cx="1728192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Fakta</a:t>
            </a:r>
          </a:p>
        </p:txBody>
      </p:sp>
    </p:spTree>
    <p:extLst>
      <p:ext uri="{BB962C8B-B14F-4D97-AF65-F5344CB8AC3E}">
        <p14:creationId xmlns:p14="http://schemas.microsoft.com/office/powerpoint/2010/main" val="3248444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asil gambar untuk animasi pegawai baik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00" y="-171400"/>
            <a:ext cx="7490399" cy="804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8047171"/>
              </p:ext>
            </p:extLst>
          </p:nvPr>
        </p:nvGraphicFramePr>
        <p:xfrm>
          <a:off x="323528" y="2132856"/>
          <a:ext cx="5616624" cy="2764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8240087"/>
              </p:ext>
            </p:extLst>
          </p:nvPr>
        </p:nvGraphicFramePr>
        <p:xfrm>
          <a:off x="323528" y="4849462"/>
          <a:ext cx="5760640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Rectangle 2"/>
          <p:cNvSpPr/>
          <p:nvPr/>
        </p:nvSpPr>
        <p:spPr>
          <a:xfrm>
            <a:off x="1365548" y="0"/>
            <a:ext cx="6696744" cy="6685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>
                <a:solidFill>
                  <a:srgbClr val="FFFF00"/>
                </a:solidFill>
              </a:rPr>
              <a:t>NILAI BUDAYA KERJA PEMERINTAH PROVINSI DKI JAKARTA</a:t>
            </a:r>
          </a:p>
        </p:txBody>
      </p:sp>
    </p:spTree>
    <p:extLst>
      <p:ext uri="{BB962C8B-B14F-4D97-AF65-F5344CB8AC3E}">
        <p14:creationId xmlns:p14="http://schemas.microsoft.com/office/powerpoint/2010/main" val="902479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50106"/>
          </a:xfrm>
        </p:spPr>
        <p:txBody>
          <a:bodyPr>
            <a:noAutofit/>
          </a:bodyPr>
          <a:lstStyle/>
          <a:p>
            <a:pPr algn="ctr"/>
            <a:r>
              <a:rPr lang="id-ID" sz="2400" b="1" dirty="0"/>
              <a:t>NILAI DAN MAKNA BUDAYA KERJA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091700"/>
              </p:ext>
            </p:extLst>
          </p:nvPr>
        </p:nvGraphicFramePr>
        <p:xfrm>
          <a:off x="467544" y="1052736"/>
          <a:ext cx="8064896" cy="5373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36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3713"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NILAI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MAKNA NILAI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3120">
                <a:tc>
                  <a:txBody>
                    <a:bodyPr/>
                    <a:lstStyle/>
                    <a:p>
                      <a:r>
                        <a:rPr lang="id-ID" sz="1800" b="1" dirty="0"/>
                        <a:t>B</a:t>
                      </a:r>
                      <a:r>
                        <a:rPr lang="id-ID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</a:t>
                      </a:r>
                      <a:r>
                        <a:rPr lang="id-ID" sz="1600" dirty="0"/>
                        <a:t>integritas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Keselarasan antara perkataan</a:t>
                      </a:r>
                      <a:r>
                        <a:rPr lang="id-ID" baseline="0" dirty="0"/>
                        <a:t> dan perbuatan dengan memegang teguh prinsip, aturan dan norma yang berlaku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3120">
                <a:tc>
                  <a:txBody>
                    <a:bodyPr/>
                    <a:lstStyle/>
                    <a:p>
                      <a:r>
                        <a:rPr lang="id-ID" sz="2400" b="1" dirty="0"/>
                        <a:t>K</a:t>
                      </a:r>
                      <a:r>
                        <a:rPr lang="id-ID" dirty="0"/>
                        <a:t>olaboratif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Bekerjasama dengan seluruh pemangku kepentingan untuk mencapai</a:t>
                      </a:r>
                      <a:r>
                        <a:rPr lang="id-ID" baseline="0" dirty="0"/>
                        <a:t> tujuan bersama dengan membangun tim dan kemitraaan yang efektif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3120">
                <a:tc>
                  <a:txBody>
                    <a:bodyPr/>
                    <a:lstStyle/>
                    <a:p>
                      <a:r>
                        <a:rPr lang="id-ID" sz="2400" b="1" dirty="0"/>
                        <a:t>A</a:t>
                      </a:r>
                      <a:r>
                        <a:rPr lang="id-ID" dirty="0"/>
                        <a:t>kuntabel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Melaksanakan pekerjaan secara tuntas</a:t>
                      </a:r>
                      <a:r>
                        <a:rPr lang="id-ID" baseline="0" dirty="0"/>
                        <a:t> dan dapat dipertanggungjawabkan sesuai dengan target kinerja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8743">
                <a:tc>
                  <a:txBody>
                    <a:bodyPr/>
                    <a:lstStyle/>
                    <a:p>
                      <a:r>
                        <a:rPr lang="id-ID" sz="2400" b="1" dirty="0"/>
                        <a:t>I</a:t>
                      </a:r>
                      <a:r>
                        <a:rPr lang="id-ID" dirty="0"/>
                        <a:t>novatif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Menciptakan gagasan pembaharuan untuk meningkatkan mutu layanan melalui evaluasi, pemecahan masalah, kebaruan dan perbaikan</a:t>
                      </a:r>
                      <a:r>
                        <a:rPr lang="id-ID" baseline="0" dirty="0"/>
                        <a:t> terus menerus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18743">
                <a:tc>
                  <a:txBody>
                    <a:bodyPr/>
                    <a:lstStyle/>
                    <a:p>
                      <a:r>
                        <a:rPr lang="id-ID" sz="2400" b="1" dirty="0"/>
                        <a:t>B</a:t>
                      </a:r>
                      <a:r>
                        <a:rPr lang="id-ID" dirty="0"/>
                        <a:t>erkeadilan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Kepedulian/</a:t>
                      </a:r>
                      <a:r>
                        <a:rPr lang="id-ID" baseline="0" dirty="0"/>
                        <a:t> Kepekaan untuk memastikan pemenuhan hak berbagai pihak dapat terakomodasi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07958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2254</TotalTime>
  <Words>883</Words>
  <Application>Microsoft Office PowerPoint</Application>
  <PresentationFormat>Tampilan Layar (4:3)</PresentationFormat>
  <Paragraphs>239</Paragraphs>
  <Slides>21</Slides>
  <Notes>0</Notes>
  <HiddenSlides>0</HiddenSlides>
  <MMClips>0</MMClips>
  <ScaleCrop>false</ScaleCrop>
  <HeadingPairs>
    <vt:vector size="6" baseType="variant">
      <vt:variant>
        <vt:lpstr>Font Dipakai</vt:lpstr>
      </vt:variant>
      <vt:variant>
        <vt:i4>5</vt:i4>
      </vt:variant>
      <vt:variant>
        <vt:lpstr>Tema</vt:lpstr>
      </vt:variant>
      <vt:variant>
        <vt:i4>1</vt:i4>
      </vt:variant>
      <vt:variant>
        <vt:lpstr>Judul Slide</vt:lpstr>
      </vt:variant>
      <vt:variant>
        <vt:i4>21</vt:i4>
      </vt:variant>
    </vt:vector>
  </HeadingPairs>
  <TitlesOfParts>
    <vt:vector size="27" baseType="lpstr">
      <vt:lpstr>Aharoni</vt:lpstr>
      <vt:lpstr>Arial</vt:lpstr>
      <vt:lpstr>Arial Narrow</vt:lpstr>
      <vt:lpstr>Verdana</vt:lpstr>
      <vt:lpstr>Wingdings 2</vt:lpstr>
      <vt:lpstr>Aspect</vt:lpstr>
      <vt:lpstr>BUDAYA KERJA</vt:lpstr>
      <vt:lpstr>Presentasi PowerPoint</vt:lpstr>
      <vt:lpstr>Presentasi PowerPoint</vt:lpstr>
      <vt:lpstr>Apa Budaya Kerja</vt:lpstr>
      <vt:lpstr>Budaya Kerja</vt:lpstr>
      <vt:lpstr>Presentasi PowerPoint</vt:lpstr>
      <vt:lpstr>MITOS TENTANG BUDAYA KERJA</vt:lpstr>
      <vt:lpstr>Presentasi PowerPoint</vt:lpstr>
      <vt:lpstr>NILAI DAN MAKNA BUDAYA KERJA</vt:lpstr>
      <vt:lpstr>Adanya keselarasan antara  perkataan dan perbuatan dengan memegang teguh prinsip, aturan dan norma yang berlaku</vt:lpstr>
      <vt:lpstr>NILAI-NILAI BUDAYA KERJA DAN  PERILAKU UTAMA</vt:lpstr>
      <vt:lpstr>Bekerjasama dengan seluruh pemangku kepentingan untuk mencapai tujuan bersama dengan membentuk tim dan membangun kemitraan yang efektif</vt:lpstr>
      <vt:lpstr>KOLABORATIF</vt:lpstr>
      <vt:lpstr>Melaksanakan secara tuntas dan dapat dipertanggung jawabkan sesuai dengan target kinerja</vt:lpstr>
      <vt:lpstr>Presentasi PowerPoint</vt:lpstr>
      <vt:lpstr>Menciptakan gagasan pembaharuan untuk meningkatkan mutu layanan melalui, evaluasi, pemecahan masalah dan perbaikan secara terus menerus</vt:lpstr>
      <vt:lpstr>Presentasi PowerPoint</vt:lpstr>
      <vt:lpstr>Kepedulian atau kepekaan untuk memastikan hak berbagai pihak dapat terakomodasi</vt:lpstr>
      <vt:lpstr>Contoh nyata Nilai Budaya Kerja “Berkeadilan”</vt:lpstr>
      <vt:lpstr>Presentasi PowerPoint</vt:lpstr>
      <vt:lpstr>Presentasi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BUDAYA ORGANISASI</dc:title>
  <dc:creator>User</dc:creator>
  <cp:lastModifiedBy>KOMPUTER</cp:lastModifiedBy>
  <cp:revision>142</cp:revision>
  <dcterms:created xsi:type="dcterms:W3CDTF">2020-01-31T04:00:20Z</dcterms:created>
  <dcterms:modified xsi:type="dcterms:W3CDTF">2021-09-20T08:43:49Z</dcterms:modified>
</cp:coreProperties>
</file>